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omments/modernComment_126_73360173.xml" ContentType="application/vnd.ms-powerpoint.comments+xml"/>
  <Override PartName="/ppt/theme/themeOverride1.xml" ContentType="application/vnd.openxmlformats-officedocument.themeOverride+xml"/>
  <Override PartName="/ppt/theme/themeOverride2.xml" ContentType="application/vnd.openxmlformats-officedocument.themeOverride+xml"/>
  <Override PartName="/ppt/comments/modernComment_124_C10109C.xml" ContentType="application/vnd.ms-powerpoint.comment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sldIdLst>
    <p:sldId id="275" r:id="rId5"/>
    <p:sldId id="259" r:id="rId6"/>
    <p:sldId id="293" r:id="rId7"/>
    <p:sldId id="296" r:id="rId8"/>
    <p:sldId id="294" r:id="rId9"/>
    <p:sldId id="260" r:id="rId10"/>
    <p:sldId id="261" r:id="rId11"/>
    <p:sldId id="263" r:id="rId12"/>
    <p:sldId id="284" r:id="rId13"/>
    <p:sldId id="283" r:id="rId14"/>
    <p:sldId id="292" r:id="rId15"/>
    <p:sldId id="282" r:id="rId16"/>
    <p:sldId id="285" r:id="rId17"/>
    <p:sldId id="286" r:id="rId18"/>
    <p:sldId id="287" r:id="rId19"/>
    <p:sldId id="288" r:id="rId20"/>
    <p:sldId id="289" r:id="rId21"/>
    <p:sldId id="290" r:id="rId22"/>
    <p:sldId id="295" r:id="rId23"/>
    <p:sldId id="291"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C64922-4A12-392F-78C9-CA37059ACE41}" name="Friederike Endress" initials="FE" userId="S::Friederike.Endress@tipik.eu::26012b41-7ff0-4064-9cf1-3fcfbad9508e" providerId="AD"/>
  <p188:author id="{5565BD86-4D5D-5A88-DAC8-83A9987D9155}" name="Gemmeke De Jongh" initials="GJ" userId="S::gemmeke.dejongh_meetinflanders.com#ext#@gencat.onmicrosoft.com::c92f64c0-b133-4786-b582-9cab027701f8" providerId="AD"/>
  <p188:author id="{D6E6EF90-D1FD-C61B-B7AC-6C68CB568614}" name="Marta  Aldomà" initials="MA" userId="S::Maldoma@blinkbcn.com::14ea7e7f-7f5c-41a7-9c24-b2c0388fe852" providerId="AD"/>
  <p188:author id="{D26D3EC5-286F-6CC3-1E60-40F930002D21}" name="Marta Rojas" initials="MR" userId="S::mrojas@blinkbcn.com::e952ce8b-9c76-4e7a-9eb5-aaf9cb9f552a" providerId="AD"/>
  <p188:author id="{2CB732C7-B478-3EC4-F982-74CE4F290FBE}" name="Pijuan Mota, Miriam" initials="PM" userId="S::miriampijuan@gencat.cat::939a5bdb-b863-49ff-9520-86f28a8859b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97B0"/>
    <a:srgbClr val="E2E9E3"/>
    <a:srgbClr val="A6D499"/>
    <a:srgbClr val="96D3A8"/>
    <a:srgbClr val="86A68B"/>
    <a:srgbClr val="89D7E4"/>
    <a:srgbClr val="00FFCC"/>
    <a:srgbClr val="89D5D8"/>
    <a:srgbClr val="B9CBB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5A9F6-EB67-4038-8497-DAC4E7D190E4}" v="328" dt="2024-10-28T12:09:29.213"/>
    <p1510:client id="{DE72D9F4-40B2-4C60-9EA6-49AA65E383AC}" v="229" dt="2024-10-28T12:01:22.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Aldomà" userId="14ea7e7f-7f5c-41a7-9c24-b2c0388fe852" providerId="ADAL" clId="{18E5A9F6-EB67-4038-8497-DAC4E7D190E4}"/>
    <pc:docChg chg="undo custSel addSld modSld modMainMaster">
      <pc:chgData name="Marta  Aldomà" userId="14ea7e7f-7f5c-41a7-9c24-b2c0388fe852" providerId="ADAL" clId="{18E5A9F6-EB67-4038-8497-DAC4E7D190E4}" dt="2024-10-28T12:08:46.108" v="2035" actId="20577"/>
      <pc:docMkLst>
        <pc:docMk/>
      </pc:docMkLst>
      <pc:sldChg chg="modSp mod modAnim">
        <pc:chgData name="Marta  Aldomà" userId="14ea7e7f-7f5c-41a7-9c24-b2c0388fe852" providerId="ADAL" clId="{18E5A9F6-EB67-4038-8497-DAC4E7D190E4}" dt="2024-10-26T22:24:46.086" v="1691" actId="20577"/>
        <pc:sldMkLst>
          <pc:docMk/>
          <pc:sldMk cId="1460336341" sldId="259"/>
        </pc:sldMkLst>
        <pc:spChg chg="mod">
          <ac:chgData name="Marta  Aldomà" userId="14ea7e7f-7f5c-41a7-9c24-b2c0388fe852" providerId="ADAL" clId="{18E5A9F6-EB67-4038-8497-DAC4E7D190E4}" dt="2024-10-17T13:58:20.854" v="295" actId="790"/>
          <ac:spMkLst>
            <pc:docMk/>
            <pc:sldMk cId="1460336341" sldId="259"/>
            <ac:spMk id="2" creationId="{1D02F52B-6002-65FC-F77C-5360C0931D3C}"/>
          </ac:spMkLst>
        </pc:spChg>
        <pc:spChg chg="mod">
          <ac:chgData name="Marta  Aldomà" userId="14ea7e7f-7f5c-41a7-9c24-b2c0388fe852" providerId="ADAL" clId="{18E5A9F6-EB67-4038-8497-DAC4E7D190E4}" dt="2024-10-26T22:24:46.086" v="1691" actId="20577"/>
          <ac:spMkLst>
            <pc:docMk/>
            <pc:sldMk cId="1460336341" sldId="259"/>
            <ac:spMk id="3" creationId="{8D3527E0-7E0D-B974-1C4A-0378BE89711D}"/>
          </ac:spMkLst>
        </pc:spChg>
      </pc:sldChg>
      <pc:sldChg chg="addSp modSp mod modAnim">
        <pc:chgData name="Marta  Aldomà" userId="14ea7e7f-7f5c-41a7-9c24-b2c0388fe852" providerId="ADAL" clId="{18E5A9F6-EB67-4038-8497-DAC4E7D190E4}" dt="2024-10-26T22:32:38.465" v="1709"/>
        <pc:sldMkLst>
          <pc:docMk/>
          <pc:sldMk cId="509720623" sldId="260"/>
        </pc:sldMkLst>
        <pc:spChg chg="mod">
          <ac:chgData name="Marta  Aldomà" userId="14ea7e7f-7f5c-41a7-9c24-b2c0388fe852" providerId="ADAL" clId="{18E5A9F6-EB67-4038-8497-DAC4E7D190E4}" dt="2024-10-22T07:05:21.290" v="1537" actId="122"/>
          <ac:spMkLst>
            <pc:docMk/>
            <pc:sldMk cId="509720623" sldId="260"/>
            <ac:spMk id="2" creationId="{493EBCC2-B0F4-D3BD-6944-A52285785355}"/>
          </ac:spMkLst>
        </pc:spChg>
        <pc:spChg chg="add mod">
          <ac:chgData name="Marta  Aldomà" userId="14ea7e7f-7f5c-41a7-9c24-b2c0388fe852" providerId="ADAL" clId="{18E5A9F6-EB67-4038-8497-DAC4E7D190E4}" dt="2024-10-22T06:56:30.056" v="1185" actId="113"/>
          <ac:spMkLst>
            <pc:docMk/>
            <pc:sldMk cId="509720623" sldId="260"/>
            <ac:spMk id="5" creationId="{C2FA1D3A-ED59-C6D6-92CA-CBD27DFE80BD}"/>
          </ac:spMkLst>
        </pc:spChg>
        <pc:spChg chg="mod">
          <ac:chgData name="Marta  Aldomà" userId="14ea7e7f-7f5c-41a7-9c24-b2c0388fe852" providerId="ADAL" clId="{18E5A9F6-EB67-4038-8497-DAC4E7D190E4}" dt="2024-10-22T06:56:08.777" v="1180" actId="1076"/>
          <ac:spMkLst>
            <pc:docMk/>
            <pc:sldMk cId="509720623" sldId="260"/>
            <ac:spMk id="24" creationId="{3C69064B-EDC2-0AF4-F750-1E9A8E7BBEDE}"/>
          </ac:spMkLst>
        </pc:spChg>
        <pc:spChg chg="mod">
          <ac:chgData name="Marta  Aldomà" userId="14ea7e7f-7f5c-41a7-9c24-b2c0388fe852" providerId="ADAL" clId="{18E5A9F6-EB67-4038-8497-DAC4E7D190E4}" dt="2024-10-22T06:56:08.777" v="1180" actId="1076"/>
          <ac:spMkLst>
            <pc:docMk/>
            <pc:sldMk cId="509720623" sldId="260"/>
            <ac:spMk id="26" creationId="{118EAEF0-DBBC-8AF8-B746-DABFD9FEB005}"/>
          </ac:spMkLst>
        </pc:spChg>
        <pc:spChg chg="mod">
          <ac:chgData name="Marta  Aldomà" userId="14ea7e7f-7f5c-41a7-9c24-b2c0388fe852" providerId="ADAL" clId="{18E5A9F6-EB67-4038-8497-DAC4E7D190E4}" dt="2024-10-22T06:56:42.183" v="1186" actId="1076"/>
          <ac:spMkLst>
            <pc:docMk/>
            <pc:sldMk cId="509720623" sldId="260"/>
            <ac:spMk id="28" creationId="{8BD006AA-64F1-74DE-76BC-FBDACAA83B47}"/>
          </ac:spMkLst>
        </pc:spChg>
        <pc:spChg chg="mod">
          <ac:chgData name="Marta  Aldomà" userId="14ea7e7f-7f5c-41a7-9c24-b2c0388fe852" providerId="ADAL" clId="{18E5A9F6-EB67-4038-8497-DAC4E7D190E4}" dt="2024-10-22T06:56:42.183" v="1186" actId="1076"/>
          <ac:spMkLst>
            <pc:docMk/>
            <pc:sldMk cId="509720623" sldId="260"/>
            <ac:spMk id="29" creationId="{E9749A7C-2A59-B31A-190A-8FF25CE4E73B}"/>
          </ac:spMkLst>
        </pc:spChg>
        <pc:spChg chg="mod">
          <ac:chgData name="Marta  Aldomà" userId="14ea7e7f-7f5c-41a7-9c24-b2c0388fe852" providerId="ADAL" clId="{18E5A9F6-EB67-4038-8497-DAC4E7D190E4}" dt="2024-10-17T13:58:20.854" v="295" actId="790"/>
          <ac:spMkLst>
            <pc:docMk/>
            <pc:sldMk cId="509720623" sldId="260"/>
            <ac:spMk id="31" creationId="{70FD05DF-1D1C-8416-27EF-F41A4E66506E}"/>
          </ac:spMkLst>
        </pc:spChg>
        <pc:picChg chg="add mod">
          <ac:chgData name="Marta  Aldomà" userId="14ea7e7f-7f5c-41a7-9c24-b2c0388fe852" providerId="ADAL" clId="{18E5A9F6-EB67-4038-8497-DAC4E7D190E4}" dt="2024-10-26T22:32:38.465" v="1709"/>
          <ac:picMkLst>
            <pc:docMk/>
            <pc:sldMk cId="509720623" sldId="260"/>
            <ac:picMk id="3" creationId="{EFC7EE8A-F1C5-ACE0-339A-DF2E9D328B24}"/>
          </ac:picMkLst>
        </pc:picChg>
        <pc:picChg chg="add mod">
          <ac:chgData name="Marta  Aldomà" userId="14ea7e7f-7f5c-41a7-9c24-b2c0388fe852" providerId="ADAL" clId="{18E5A9F6-EB67-4038-8497-DAC4E7D190E4}" dt="2024-10-22T06:56:10.599" v="1181" actId="1076"/>
          <ac:picMkLst>
            <pc:docMk/>
            <pc:sldMk cId="509720623" sldId="260"/>
            <ac:picMk id="4" creationId="{DA501EDF-F147-2BE9-8854-C9684CED90B0}"/>
          </ac:picMkLst>
        </pc:picChg>
        <pc:picChg chg="mod">
          <ac:chgData name="Marta  Aldomà" userId="14ea7e7f-7f5c-41a7-9c24-b2c0388fe852" providerId="ADAL" clId="{18E5A9F6-EB67-4038-8497-DAC4E7D190E4}" dt="2024-10-22T06:56:08.777" v="1180" actId="1076"/>
          <ac:picMkLst>
            <pc:docMk/>
            <pc:sldMk cId="509720623" sldId="260"/>
            <ac:picMk id="23" creationId="{E7E94463-30DD-55D3-B168-9E2536BF8379}"/>
          </ac:picMkLst>
        </pc:picChg>
        <pc:picChg chg="mod">
          <ac:chgData name="Marta  Aldomà" userId="14ea7e7f-7f5c-41a7-9c24-b2c0388fe852" providerId="ADAL" clId="{18E5A9F6-EB67-4038-8497-DAC4E7D190E4}" dt="2024-10-22T06:56:08.777" v="1180" actId="1076"/>
          <ac:picMkLst>
            <pc:docMk/>
            <pc:sldMk cId="509720623" sldId="260"/>
            <ac:picMk id="25" creationId="{588A8F33-5720-0E34-A404-7C8FC3449F6D}"/>
          </ac:picMkLst>
        </pc:picChg>
        <pc:picChg chg="mod">
          <ac:chgData name="Marta  Aldomà" userId="14ea7e7f-7f5c-41a7-9c24-b2c0388fe852" providerId="ADAL" clId="{18E5A9F6-EB67-4038-8497-DAC4E7D190E4}" dt="2024-10-22T06:56:42.183" v="1186" actId="1076"/>
          <ac:picMkLst>
            <pc:docMk/>
            <pc:sldMk cId="509720623" sldId="260"/>
            <ac:picMk id="27" creationId="{F291A8CA-C257-1AEA-6566-05C9BFF7B0DB}"/>
          </ac:picMkLst>
        </pc:picChg>
        <pc:picChg chg="mod">
          <ac:chgData name="Marta  Aldomà" userId="14ea7e7f-7f5c-41a7-9c24-b2c0388fe852" providerId="ADAL" clId="{18E5A9F6-EB67-4038-8497-DAC4E7D190E4}" dt="2024-10-22T06:56:44.263" v="1187" actId="1076"/>
          <ac:picMkLst>
            <pc:docMk/>
            <pc:sldMk cId="509720623" sldId="260"/>
            <ac:picMk id="30" creationId="{AF9DF8FA-F567-EEA4-CF6D-D58E77E1C85A}"/>
          </ac:picMkLst>
        </pc:picChg>
      </pc:sldChg>
      <pc:sldChg chg="addSp modSp mod">
        <pc:chgData name="Marta  Aldomà" userId="14ea7e7f-7f5c-41a7-9c24-b2c0388fe852" providerId="ADAL" clId="{18E5A9F6-EB67-4038-8497-DAC4E7D190E4}" dt="2024-10-26T22:32:39.783" v="1710"/>
        <pc:sldMkLst>
          <pc:docMk/>
          <pc:sldMk cId="2629710460" sldId="261"/>
        </pc:sldMkLst>
        <pc:spChg chg="mod">
          <ac:chgData name="Marta  Aldomà" userId="14ea7e7f-7f5c-41a7-9c24-b2c0388fe852" providerId="ADAL" clId="{18E5A9F6-EB67-4038-8497-DAC4E7D190E4}" dt="2024-10-26T22:19:08.920" v="1677" actId="20577"/>
          <ac:spMkLst>
            <pc:docMk/>
            <pc:sldMk cId="2629710460" sldId="261"/>
            <ac:spMk id="4" creationId="{3D2A83CE-ABF6-EDB5-4581-3446ACC7321D}"/>
          </ac:spMkLst>
        </pc:spChg>
        <pc:spChg chg="mod">
          <ac:chgData name="Marta  Aldomà" userId="14ea7e7f-7f5c-41a7-9c24-b2c0388fe852" providerId="ADAL" clId="{18E5A9F6-EB67-4038-8497-DAC4E7D190E4}" dt="2024-10-17T13:58:20.854" v="295" actId="790"/>
          <ac:spMkLst>
            <pc:docMk/>
            <pc:sldMk cId="2629710460" sldId="261"/>
            <ac:spMk id="7" creationId="{AEB00ADB-8686-35C9-FE56-9092E15653F6}"/>
          </ac:spMkLst>
        </pc:spChg>
        <pc:picChg chg="add mod">
          <ac:chgData name="Marta  Aldomà" userId="14ea7e7f-7f5c-41a7-9c24-b2c0388fe852" providerId="ADAL" clId="{18E5A9F6-EB67-4038-8497-DAC4E7D190E4}" dt="2024-10-26T22:32:39.783" v="1710"/>
          <ac:picMkLst>
            <pc:docMk/>
            <pc:sldMk cId="2629710460" sldId="261"/>
            <ac:picMk id="2" creationId="{E8D7F527-8A6B-C9F5-B420-70A9175860E8}"/>
          </ac:picMkLst>
        </pc:picChg>
      </pc:sldChg>
      <pc:sldChg chg="addSp modSp mod modAnim">
        <pc:chgData name="Marta  Aldomà" userId="14ea7e7f-7f5c-41a7-9c24-b2c0388fe852" providerId="ADAL" clId="{18E5A9F6-EB67-4038-8497-DAC4E7D190E4}" dt="2024-10-26T22:32:42.074" v="1711"/>
        <pc:sldMkLst>
          <pc:docMk/>
          <pc:sldMk cId="2656096529" sldId="263"/>
        </pc:sldMkLst>
        <pc:spChg chg="mod">
          <ac:chgData name="Marta  Aldomà" userId="14ea7e7f-7f5c-41a7-9c24-b2c0388fe852" providerId="ADAL" clId="{18E5A9F6-EB67-4038-8497-DAC4E7D190E4}" dt="2024-10-17T13:58:20.854" v="295" actId="790"/>
          <ac:spMkLst>
            <pc:docMk/>
            <pc:sldMk cId="2656096529" sldId="263"/>
            <ac:spMk id="2" creationId="{9080E4B8-2655-9027-D5C5-03D98877CBC5}"/>
          </ac:spMkLst>
        </pc:spChg>
        <pc:spChg chg="mod">
          <ac:chgData name="Marta  Aldomà" userId="14ea7e7f-7f5c-41a7-9c24-b2c0388fe852" providerId="ADAL" clId="{18E5A9F6-EB67-4038-8497-DAC4E7D190E4}" dt="2024-10-22T06:53:46.103" v="1131" actId="20577"/>
          <ac:spMkLst>
            <pc:docMk/>
            <pc:sldMk cId="2656096529" sldId="263"/>
            <ac:spMk id="4" creationId="{1215D160-730B-63DD-F17D-CB5F1D3A1E9F}"/>
          </ac:spMkLst>
        </pc:spChg>
        <pc:picChg chg="add mod">
          <ac:chgData name="Marta  Aldomà" userId="14ea7e7f-7f5c-41a7-9c24-b2c0388fe852" providerId="ADAL" clId="{18E5A9F6-EB67-4038-8497-DAC4E7D190E4}" dt="2024-10-26T22:32:42.074" v="1711"/>
          <ac:picMkLst>
            <pc:docMk/>
            <pc:sldMk cId="2656096529" sldId="263"/>
            <ac:picMk id="3" creationId="{08F35CF8-9132-BBD7-4439-E4C90F6173B5}"/>
          </ac:picMkLst>
        </pc:picChg>
      </pc:sldChg>
      <pc:sldChg chg="modSp mod">
        <pc:chgData name="Marta  Aldomà" userId="14ea7e7f-7f5c-41a7-9c24-b2c0388fe852" providerId="ADAL" clId="{18E5A9F6-EB67-4038-8497-DAC4E7D190E4}" dt="2024-10-17T13:58:20.854" v="295" actId="790"/>
        <pc:sldMkLst>
          <pc:docMk/>
          <pc:sldMk cId="588109415" sldId="275"/>
        </pc:sldMkLst>
        <pc:spChg chg="mod">
          <ac:chgData name="Marta  Aldomà" userId="14ea7e7f-7f5c-41a7-9c24-b2c0388fe852" providerId="ADAL" clId="{18E5A9F6-EB67-4038-8497-DAC4E7D190E4}" dt="2024-10-17T13:58:20.854" v="295" actId="790"/>
          <ac:spMkLst>
            <pc:docMk/>
            <pc:sldMk cId="588109415" sldId="275"/>
            <ac:spMk id="2" creationId="{59A4FF8E-B9E1-A9FD-955A-D38078FDF36E}"/>
          </ac:spMkLst>
        </pc:spChg>
        <pc:spChg chg="mod">
          <ac:chgData name="Marta  Aldomà" userId="14ea7e7f-7f5c-41a7-9c24-b2c0388fe852" providerId="ADAL" clId="{18E5A9F6-EB67-4038-8497-DAC4E7D190E4}" dt="2024-10-17T13:58:20.854" v="295" actId="790"/>
          <ac:spMkLst>
            <pc:docMk/>
            <pc:sldMk cId="588109415" sldId="275"/>
            <ac:spMk id="3" creationId="{E53BBF4A-C4C3-1087-2FAE-AFBEE2CFDF6B}"/>
          </ac:spMkLst>
        </pc:spChg>
      </pc:sldChg>
      <pc:sldChg chg="addSp modSp mod">
        <pc:chgData name="Marta  Aldomà" userId="14ea7e7f-7f5c-41a7-9c24-b2c0388fe852" providerId="ADAL" clId="{18E5A9F6-EB67-4038-8497-DAC4E7D190E4}" dt="2024-10-26T22:32:49.657" v="1715"/>
        <pc:sldMkLst>
          <pc:docMk/>
          <pc:sldMk cId="1170080258" sldId="282"/>
        </pc:sldMkLst>
        <pc:spChg chg="mod">
          <ac:chgData name="Marta  Aldomà" userId="14ea7e7f-7f5c-41a7-9c24-b2c0388fe852" providerId="ADAL" clId="{18E5A9F6-EB67-4038-8497-DAC4E7D190E4}" dt="2024-10-17T13:58:20.854" v="295" actId="790"/>
          <ac:spMkLst>
            <pc:docMk/>
            <pc:sldMk cId="1170080258" sldId="282"/>
            <ac:spMk id="2" creationId="{9080E4B8-2655-9027-D5C5-03D98877CBC5}"/>
          </ac:spMkLst>
        </pc:spChg>
        <pc:spChg chg="mod">
          <ac:chgData name="Marta  Aldomà" userId="14ea7e7f-7f5c-41a7-9c24-b2c0388fe852" providerId="ADAL" clId="{18E5A9F6-EB67-4038-8497-DAC4E7D190E4}" dt="2024-10-22T06:54:06.423" v="1143" actId="20577"/>
          <ac:spMkLst>
            <pc:docMk/>
            <pc:sldMk cId="1170080258" sldId="282"/>
            <ac:spMk id="6" creationId="{852D3C01-D2DA-9764-212F-ABAA93F02FC3}"/>
          </ac:spMkLst>
        </pc:spChg>
        <pc:picChg chg="add mod">
          <ac:chgData name="Marta  Aldomà" userId="14ea7e7f-7f5c-41a7-9c24-b2c0388fe852" providerId="ADAL" clId="{18E5A9F6-EB67-4038-8497-DAC4E7D190E4}" dt="2024-10-26T22:32:49.657" v="1715"/>
          <ac:picMkLst>
            <pc:docMk/>
            <pc:sldMk cId="1170080258" sldId="282"/>
            <ac:picMk id="3" creationId="{ACF7FDE3-989B-1D2F-F4E5-958DC157C1BE}"/>
          </ac:picMkLst>
        </pc:picChg>
      </pc:sldChg>
      <pc:sldChg chg="addSp modSp mod">
        <pc:chgData name="Marta  Aldomà" userId="14ea7e7f-7f5c-41a7-9c24-b2c0388fe852" providerId="ADAL" clId="{18E5A9F6-EB67-4038-8497-DAC4E7D190E4}" dt="2024-10-26T22:32:44.785" v="1713"/>
        <pc:sldMkLst>
          <pc:docMk/>
          <pc:sldMk cId="3462435276" sldId="283"/>
        </pc:sldMkLst>
        <pc:spChg chg="mod">
          <ac:chgData name="Marta  Aldomà" userId="14ea7e7f-7f5c-41a7-9c24-b2c0388fe852" providerId="ADAL" clId="{18E5A9F6-EB67-4038-8497-DAC4E7D190E4}" dt="2024-10-17T13:58:20.854" v="295" actId="790"/>
          <ac:spMkLst>
            <pc:docMk/>
            <pc:sldMk cId="3462435276" sldId="283"/>
            <ac:spMk id="2" creationId="{9080E4B8-2655-9027-D5C5-03D98877CBC5}"/>
          </ac:spMkLst>
        </pc:spChg>
        <pc:spChg chg="mod">
          <ac:chgData name="Marta  Aldomà" userId="14ea7e7f-7f5c-41a7-9c24-b2c0388fe852" providerId="ADAL" clId="{18E5A9F6-EB67-4038-8497-DAC4E7D190E4}" dt="2024-10-22T06:53:55.321" v="1142" actId="20577"/>
          <ac:spMkLst>
            <pc:docMk/>
            <pc:sldMk cId="3462435276" sldId="283"/>
            <ac:spMk id="4" creationId="{1215D160-730B-63DD-F17D-CB5F1D3A1E9F}"/>
          </ac:spMkLst>
        </pc:spChg>
        <pc:picChg chg="add mod">
          <ac:chgData name="Marta  Aldomà" userId="14ea7e7f-7f5c-41a7-9c24-b2c0388fe852" providerId="ADAL" clId="{18E5A9F6-EB67-4038-8497-DAC4E7D190E4}" dt="2024-10-26T22:32:44.785" v="1713"/>
          <ac:picMkLst>
            <pc:docMk/>
            <pc:sldMk cId="3462435276" sldId="283"/>
            <ac:picMk id="3" creationId="{6C8CE133-A4E9-9E07-DEFF-CCDEFA6275E7}"/>
          </ac:picMkLst>
        </pc:picChg>
        <pc:picChg chg="add mod">
          <ac:chgData name="Marta  Aldomà" userId="14ea7e7f-7f5c-41a7-9c24-b2c0388fe852" providerId="ADAL" clId="{18E5A9F6-EB67-4038-8497-DAC4E7D190E4}" dt="2024-10-17T11:14:45.473" v="103" actId="1076"/>
          <ac:picMkLst>
            <pc:docMk/>
            <pc:sldMk cId="3462435276" sldId="283"/>
            <ac:picMk id="5" creationId="{E11AAB3F-DBC9-501D-A3FD-118523960CAA}"/>
          </ac:picMkLst>
        </pc:picChg>
        <pc:picChg chg="mod">
          <ac:chgData name="Marta  Aldomà" userId="14ea7e7f-7f5c-41a7-9c24-b2c0388fe852" providerId="ADAL" clId="{18E5A9F6-EB67-4038-8497-DAC4E7D190E4}" dt="2024-10-17T11:10:57.866" v="97" actId="1076"/>
          <ac:picMkLst>
            <pc:docMk/>
            <pc:sldMk cId="3462435276" sldId="283"/>
            <ac:picMk id="1030" creationId="{156E41D2-74CF-742A-DDC4-A198ACE0F2D8}"/>
          </ac:picMkLst>
        </pc:picChg>
      </pc:sldChg>
      <pc:sldChg chg="addSp modSp">
        <pc:chgData name="Marta  Aldomà" userId="14ea7e7f-7f5c-41a7-9c24-b2c0388fe852" providerId="ADAL" clId="{18E5A9F6-EB67-4038-8497-DAC4E7D190E4}" dt="2024-10-26T22:32:43.443" v="1712"/>
        <pc:sldMkLst>
          <pc:docMk/>
          <pc:sldMk cId="2009213581" sldId="284"/>
        </pc:sldMkLst>
        <pc:picChg chg="add mod">
          <ac:chgData name="Marta  Aldomà" userId="14ea7e7f-7f5c-41a7-9c24-b2c0388fe852" providerId="ADAL" clId="{18E5A9F6-EB67-4038-8497-DAC4E7D190E4}" dt="2024-10-26T22:32:43.443" v="1712"/>
          <ac:picMkLst>
            <pc:docMk/>
            <pc:sldMk cId="2009213581" sldId="284"/>
            <ac:picMk id="2" creationId="{E45424BB-E15C-7616-8AE8-ECD300D2BF1D}"/>
          </ac:picMkLst>
        </pc:picChg>
      </pc:sldChg>
      <pc:sldChg chg="addSp modSp mod">
        <pc:chgData name="Marta  Aldomà" userId="14ea7e7f-7f5c-41a7-9c24-b2c0388fe852" providerId="ADAL" clId="{18E5A9F6-EB67-4038-8497-DAC4E7D190E4}" dt="2024-10-26T22:32:58.348" v="1718" actId="1076"/>
        <pc:sldMkLst>
          <pc:docMk/>
          <pc:sldMk cId="578419432" sldId="285"/>
        </pc:sldMkLst>
        <pc:spChg chg="mod">
          <ac:chgData name="Marta  Aldomà" userId="14ea7e7f-7f5c-41a7-9c24-b2c0388fe852" providerId="ADAL" clId="{18E5A9F6-EB67-4038-8497-DAC4E7D190E4}" dt="2024-10-26T22:32:58.348" v="1718" actId="1076"/>
          <ac:spMkLst>
            <pc:docMk/>
            <pc:sldMk cId="578419432" sldId="285"/>
            <ac:spMk id="2" creationId="{9080E4B8-2655-9027-D5C5-03D98877CBC5}"/>
          </ac:spMkLst>
        </pc:spChg>
        <pc:spChg chg="add mod">
          <ac:chgData name="Marta  Aldomà" userId="14ea7e7f-7f5c-41a7-9c24-b2c0388fe852" providerId="ADAL" clId="{18E5A9F6-EB67-4038-8497-DAC4E7D190E4}" dt="2024-10-22T07:02:06.799" v="1441" actId="6549"/>
          <ac:spMkLst>
            <pc:docMk/>
            <pc:sldMk cId="578419432" sldId="285"/>
            <ac:spMk id="3" creationId="{FEC01102-8A40-974F-2F8A-557232EEF4F0}"/>
          </ac:spMkLst>
        </pc:spChg>
        <pc:graphicFrameChg chg="mod modGraphic">
          <ac:chgData name="Marta  Aldomà" userId="14ea7e7f-7f5c-41a7-9c24-b2c0388fe852" providerId="ADAL" clId="{18E5A9F6-EB67-4038-8497-DAC4E7D190E4}" dt="2024-10-22T07:03:08.863" v="1456" actId="113"/>
          <ac:graphicFrameMkLst>
            <pc:docMk/>
            <pc:sldMk cId="578419432" sldId="285"/>
            <ac:graphicFrameMk id="5" creationId="{E93F2FF8-D57F-7F65-7EE0-B9147BDD0028}"/>
          </ac:graphicFrameMkLst>
        </pc:graphicFrameChg>
        <pc:picChg chg="add mod">
          <ac:chgData name="Marta  Aldomà" userId="14ea7e7f-7f5c-41a7-9c24-b2c0388fe852" providerId="ADAL" clId="{18E5A9F6-EB67-4038-8497-DAC4E7D190E4}" dt="2024-10-26T22:32:51.121" v="1716"/>
          <ac:picMkLst>
            <pc:docMk/>
            <pc:sldMk cId="578419432" sldId="285"/>
            <ac:picMk id="4" creationId="{291CF85A-2B11-7936-408B-6925665BF61A}"/>
          </ac:picMkLst>
        </pc:picChg>
      </pc:sldChg>
      <pc:sldChg chg="addSp modSp mod">
        <pc:chgData name="Marta  Aldomà" userId="14ea7e7f-7f5c-41a7-9c24-b2c0388fe852" providerId="ADAL" clId="{18E5A9F6-EB67-4038-8497-DAC4E7D190E4}" dt="2024-10-26T22:33:00.938" v="1719"/>
        <pc:sldMkLst>
          <pc:docMk/>
          <pc:sldMk cId="1426600213" sldId="286"/>
        </pc:sldMkLst>
        <pc:spChg chg="mod">
          <ac:chgData name="Marta  Aldomà" userId="14ea7e7f-7f5c-41a7-9c24-b2c0388fe852" providerId="ADAL" clId="{18E5A9F6-EB67-4038-8497-DAC4E7D190E4}" dt="2024-10-22T07:05:58.230" v="1576" actId="122"/>
          <ac:spMkLst>
            <pc:docMk/>
            <pc:sldMk cId="1426600213" sldId="286"/>
            <ac:spMk id="2" creationId="{7E6DAFC6-0FED-F7C2-C84E-C2C056E28FAF}"/>
          </ac:spMkLst>
        </pc:spChg>
        <pc:spChg chg="mod">
          <ac:chgData name="Marta  Aldomà" userId="14ea7e7f-7f5c-41a7-9c24-b2c0388fe852" providerId="ADAL" clId="{18E5A9F6-EB67-4038-8497-DAC4E7D190E4}" dt="2024-10-22T07:03:29.452" v="1476" actId="20577"/>
          <ac:spMkLst>
            <pc:docMk/>
            <pc:sldMk cId="1426600213" sldId="286"/>
            <ac:spMk id="3" creationId="{E7B17341-0ACF-0847-20E2-9D2207686AD1}"/>
          </ac:spMkLst>
        </pc:spChg>
        <pc:spChg chg="mod">
          <ac:chgData name="Marta  Aldomà" userId="14ea7e7f-7f5c-41a7-9c24-b2c0388fe852" providerId="ADAL" clId="{18E5A9F6-EB67-4038-8497-DAC4E7D190E4}" dt="2024-10-17T13:58:20.854" v="295" actId="790"/>
          <ac:spMkLst>
            <pc:docMk/>
            <pc:sldMk cId="1426600213" sldId="286"/>
            <ac:spMk id="5" creationId="{6B372E10-40AE-C3C5-92A1-FCF20B365398}"/>
          </ac:spMkLst>
        </pc:spChg>
        <pc:graphicFrameChg chg="mod modGraphic">
          <ac:chgData name="Marta  Aldomà" userId="14ea7e7f-7f5c-41a7-9c24-b2c0388fe852" providerId="ADAL" clId="{18E5A9F6-EB67-4038-8497-DAC4E7D190E4}" dt="2024-10-17T13:58:20.854" v="295" actId="790"/>
          <ac:graphicFrameMkLst>
            <pc:docMk/>
            <pc:sldMk cId="1426600213" sldId="286"/>
            <ac:graphicFrameMk id="6" creationId="{1092F606-6772-252A-24A3-4519CCE66E7F}"/>
          </ac:graphicFrameMkLst>
        </pc:graphicFrameChg>
        <pc:picChg chg="add mod">
          <ac:chgData name="Marta  Aldomà" userId="14ea7e7f-7f5c-41a7-9c24-b2c0388fe852" providerId="ADAL" clId="{18E5A9F6-EB67-4038-8497-DAC4E7D190E4}" dt="2024-10-26T22:33:00.938" v="1719"/>
          <ac:picMkLst>
            <pc:docMk/>
            <pc:sldMk cId="1426600213" sldId="286"/>
            <ac:picMk id="4" creationId="{FF7A77FE-0BFE-0282-8D86-DE909F4C391F}"/>
          </ac:picMkLst>
        </pc:picChg>
      </pc:sldChg>
      <pc:sldChg chg="addSp modSp mod">
        <pc:chgData name="Marta  Aldomà" userId="14ea7e7f-7f5c-41a7-9c24-b2c0388fe852" providerId="ADAL" clId="{18E5A9F6-EB67-4038-8497-DAC4E7D190E4}" dt="2024-10-26T22:33:03.204" v="1720"/>
        <pc:sldMkLst>
          <pc:docMk/>
          <pc:sldMk cId="4102433664" sldId="287"/>
        </pc:sldMkLst>
        <pc:spChg chg="mod">
          <ac:chgData name="Marta  Aldomà" userId="14ea7e7f-7f5c-41a7-9c24-b2c0388fe852" providerId="ADAL" clId="{18E5A9F6-EB67-4038-8497-DAC4E7D190E4}" dt="2024-10-22T07:06:04.131" v="1579" actId="122"/>
          <ac:spMkLst>
            <pc:docMk/>
            <pc:sldMk cId="4102433664" sldId="287"/>
            <ac:spMk id="2" creationId="{0076B9F1-18F9-6888-DCE7-B5BD85F68A90}"/>
          </ac:spMkLst>
        </pc:spChg>
        <pc:spChg chg="mod">
          <ac:chgData name="Marta  Aldomà" userId="14ea7e7f-7f5c-41a7-9c24-b2c0388fe852" providerId="ADAL" clId="{18E5A9F6-EB67-4038-8497-DAC4E7D190E4}" dt="2024-10-17T13:58:20.854" v="295" actId="790"/>
          <ac:spMkLst>
            <pc:docMk/>
            <pc:sldMk cId="4102433664" sldId="287"/>
            <ac:spMk id="4" creationId="{B930A0DA-0843-BA74-3676-9C35C15B2A5F}"/>
          </ac:spMkLst>
        </pc:spChg>
        <pc:spChg chg="mod">
          <ac:chgData name="Marta  Aldomà" userId="14ea7e7f-7f5c-41a7-9c24-b2c0388fe852" providerId="ADAL" clId="{18E5A9F6-EB67-4038-8497-DAC4E7D190E4}" dt="2024-10-17T13:58:20.854" v="295" actId="790"/>
          <ac:spMkLst>
            <pc:docMk/>
            <pc:sldMk cId="4102433664" sldId="287"/>
            <ac:spMk id="5" creationId="{9C72E480-F6EB-8015-A7EB-842D9DD75FB9}"/>
          </ac:spMkLst>
        </pc:spChg>
        <pc:spChg chg="mod">
          <ac:chgData name="Marta  Aldomà" userId="14ea7e7f-7f5c-41a7-9c24-b2c0388fe852" providerId="ADAL" clId="{18E5A9F6-EB67-4038-8497-DAC4E7D190E4}" dt="2024-10-17T13:58:20.854" v="295" actId="790"/>
          <ac:spMkLst>
            <pc:docMk/>
            <pc:sldMk cId="4102433664" sldId="287"/>
            <ac:spMk id="6" creationId="{A87BA9B2-F2EF-A1F5-F700-CEC80001B272}"/>
          </ac:spMkLst>
        </pc:spChg>
        <pc:picChg chg="add mod">
          <ac:chgData name="Marta  Aldomà" userId="14ea7e7f-7f5c-41a7-9c24-b2c0388fe852" providerId="ADAL" clId="{18E5A9F6-EB67-4038-8497-DAC4E7D190E4}" dt="2024-10-26T22:33:03.204" v="1720"/>
          <ac:picMkLst>
            <pc:docMk/>
            <pc:sldMk cId="4102433664" sldId="287"/>
            <ac:picMk id="3" creationId="{1B30DEEC-5392-00B4-84C3-2FF1E20DC214}"/>
          </ac:picMkLst>
        </pc:picChg>
      </pc:sldChg>
      <pc:sldChg chg="addSp modSp mod">
        <pc:chgData name="Marta  Aldomà" userId="14ea7e7f-7f5c-41a7-9c24-b2c0388fe852" providerId="ADAL" clId="{18E5A9F6-EB67-4038-8497-DAC4E7D190E4}" dt="2024-10-26T22:33:05.585" v="1721"/>
        <pc:sldMkLst>
          <pc:docMk/>
          <pc:sldMk cId="2782437438" sldId="288"/>
        </pc:sldMkLst>
        <pc:spChg chg="mod">
          <ac:chgData name="Marta  Aldomà" userId="14ea7e7f-7f5c-41a7-9c24-b2c0388fe852" providerId="ADAL" clId="{18E5A9F6-EB67-4038-8497-DAC4E7D190E4}" dt="2024-10-22T07:06:09.110" v="1582" actId="122"/>
          <ac:spMkLst>
            <pc:docMk/>
            <pc:sldMk cId="2782437438" sldId="288"/>
            <ac:spMk id="2" creationId="{83C16314-FF2E-273E-6CF2-FA5AA9392453}"/>
          </ac:spMkLst>
        </pc:spChg>
        <pc:spChg chg="mod">
          <ac:chgData name="Marta  Aldomà" userId="14ea7e7f-7f5c-41a7-9c24-b2c0388fe852" providerId="ADAL" clId="{18E5A9F6-EB67-4038-8497-DAC4E7D190E4}" dt="2024-10-17T13:58:20.854" v="295" actId="790"/>
          <ac:spMkLst>
            <pc:docMk/>
            <pc:sldMk cId="2782437438" sldId="288"/>
            <ac:spMk id="4" creationId="{F945CC46-BD58-46FD-9D70-6AD7FC99889A}"/>
          </ac:spMkLst>
        </pc:spChg>
        <pc:spChg chg="mod">
          <ac:chgData name="Marta  Aldomà" userId="14ea7e7f-7f5c-41a7-9c24-b2c0388fe852" providerId="ADAL" clId="{18E5A9F6-EB67-4038-8497-DAC4E7D190E4}" dt="2024-10-17T13:58:20.854" v="295" actId="790"/>
          <ac:spMkLst>
            <pc:docMk/>
            <pc:sldMk cId="2782437438" sldId="288"/>
            <ac:spMk id="5" creationId="{12D4C70C-D5A3-8A20-B692-E664AED72B3B}"/>
          </ac:spMkLst>
        </pc:spChg>
        <pc:spChg chg="mod">
          <ac:chgData name="Marta  Aldomà" userId="14ea7e7f-7f5c-41a7-9c24-b2c0388fe852" providerId="ADAL" clId="{18E5A9F6-EB67-4038-8497-DAC4E7D190E4}" dt="2024-10-17T13:58:20.854" v="295" actId="790"/>
          <ac:spMkLst>
            <pc:docMk/>
            <pc:sldMk cId="2782437438" sldId="288"/>
            <ac:spMk id="8" creationId="{7F65538A-2F86-EB2E-03F7-93ADCB13BE19}"/>
          </ac:spMkLst>
        </pc:spChg>
        <pc:spChg chg="mod">
          <ac:chgData name="Marta  Aldomà" userId="14ea7e7f-7f5c-41a7-9c24-b2c0388fe852" providerId="ADAL" clId="{18E5A9F6-EB67-4038-8497-DAC4E7D190E4}" dt="2024-10-17T13:58:20.854" v="295" actId="790"/>
          <ac:spMkLst>
            <pc:docMk/>
            <pc:sldMk cId="2782437438" sldId="288"/>
            <ac:spMk id="9" creationId="{826487E1-A74C-C643-1720-6EEBE139BE88}"/>
          </ac:spMkLst>
        </pc:spChg>
        <pc:spChg chg="mod">
          <ac:chgData name="Marta  Aldomà" userId="14ea7e7f-7f5c-41a7-9c24-b2c0388fe852" providerId="ADAL" clId="{18E5A9F6-EB67-4038-8497-DAC4E7D190E4}" dt="2024-10-17T13:58:20.854" v="295" actId="790"/>
          <ac:spMkLst>
            <pc:docMk/>
            <pc:sldMk cId="2782437438" sldId="288"/>
            <ac:spMk id="14" creationId="{E435CF57-5CF0-8171-F0F3-AE88554AC7E8}"/>
          </ac:spMkLst>
        </pc:spChg>
        <pc:spChg chg="mod">
          <ac:chgData name="Marta  Aldomà" userId="14ea7e7f-7f5c-41a7-9c24-b2c0388fe852" providerId="ADAL" clId="{18E5A9F6-EB67-4038-8497-DAC4E7D190E4}" dt="2024-10-17T13:58:20.854" v="295" actId="790"/>
          <ac:spMkLst>
            <pc:docMk/>
            <pc:sldMk cId="2782437438" sldId="288"/>
            <ac:spMk id="15" creationId="{F74E2385-1B84-2BEE-6995-7406F71C5379}"/>
          </ac:spMkLst>
        </pc:spChg>
        <pc:picChg chg="add mod">
          <ac:chgData name="Marta  Aldomà" userId="14ea7e7f-7f5c-41a7-9c24-b2c0388fe852" providerId="ADAL" clId="{18E5A9F6-EB67-4038-8497-DAC4E7D190E4}" dt="2024-10-26T22:33:05.585" v="1721"/>
          <ac:picMkLst>
            <pc:docMk/>
            <pc:sldMk cId="2782437438" sldId="288"/>
            <ac:picMk id="3" creationId="{703CD09A-3801-7D32-89BB-62455FF85431}"/>
          </ac:picMkLst>
        </pc:picChg>
      </pc:sldChg>
      <pc:sldChg chg="addSp modSp mod">
        <pc:chgData name="Marta  Aldomà" userId="14ea7e7f-7f5c-41a7-9c24-b2c0388fe852" providerId="ADAL" clId="{18E5A9F6-EB67-4038-8497-DAC4E7D190E4}" dt="2024-10-28T12:08:46.108" v="2035" actId="20577"/>
        <pc:sldMkLst>
          <pc:docMk/>
          <pc:sldMk cId="2423921910" sldId="289"/>
        </pc:sldMkLst>
        <pc:spChg chg="mod">
          <ac:chgData name="Marta  Aldomà" userId="14ea7e7f-7f5c-41a7-9c24-b2c0388fe852" providerId="ADAL" clId="{18E5A9F6-EB67-4038-8497-DAC4E7D190E4}" dt="2024-10-22T07:06:15.236" v="1585" actId="122"/>
          <ac:spMkLst>
            <pc:docMk/>
            <pc:sldMk cId="2423921910" sldId="289"/>
            <ac:spMk id="2" creationId="{C6C358A4-00FB-D35C-392B-20F090067EEE}"/>
          </ac:spMkLst>
        </pc:spChg>
        <pc:spChg chg="mod">
          <ac:chgData name="Marta  Aldomà" userId="14ea7e7f-7f5c-41a7-9c24-b2c0388fe852" providerId="ADAL" clId="{18E5A9F6-EB67-4038-8497-DAC4E7D190E4}" dt="2024-10-28T12:08:46.108" v="2035" actId="20577"/>
          <ac:spMkLst>
            <pc:docMk/>
            <pc:sldMk cId="2423921910" sldId="289"/>
            <ac:spMk id="3" creationId="{DBDE5D41-78E8-0875-E9F0-3DCFFABCE543}"/>
          </ac:spMkLst>
        </pc:spChg>
        <pc:spChg chg="mod">
          <ac:chgData name="Marta  Aldomà" userId="14ea7e7f-7f5c-41a7-9c24-b2c0388fe852" providerId="ADAL" clId="{18E5A9F6-EB67-4038-8497-DAC4E7D190E4}" dt="2024-10-17T13:58:20.854" v="295" actId="790"/>
          <ac:spMkLst>
            <pc:docMk/>
            <pc:sldMk cId="2423921910" sldId="289"/>
            <ac:spMk id="4" creationId="{D4630969-34FE-A2EB-14EF-FE922FA50B37}"/>
          </ac:spMkLst>
        </pc:spChg>
        <pc:spChg chg="mod">
          <ac:chgData name="Marta  Aldomà" userId="14ea7e7f-7f5c-41a7-9c24-b2c0388fe852" providerId="ADAL" clId="{18E5A9F6-EB67-4038-8497-DAC4E7D190E4}" dt="2024-10-22T06:41:30.495" v="792" actId="313"/>
          <ac:spMkLst>
            <pc:docMk/>
            <pc:sldMk cId="2423921910" sldId="289"/>
            <ac:spMk id="5" creationId="{0AE403C9-48E4-9D47-C21F-F7466A3254D7}"/>
          </ac:spMkLst>
        </pc:spChg>
        <pc:picChg chg="add mod">
          <ac:chgData name="Marta  Aldomà" userId="14ea7e7f-7f5c-41a7-9c24-b2c0388fe852" providerId="ADAL" clId="{18E5A9F6-EB67-4038-8497-DAC4E7D190E4}" dt="2024-10-26T22:33:07.798" v="1722"/>
          <ac:picMkLst>
            <pc:docMk/>
            <pc:sldMk cId="2423921910" sldId="289"/>
            <ac:picMk id="6" creationId="{06BDADAA-8510-ACCF-0E8C-8AA72023A19E}"/>
          </ac:picMkLst>
        </pc:picChg>
      </pc:sldChg>
      <pc:sldChg chg="addSp delSp modSp mod">
        <pc:chgData name="Marta  Aldomà" userId="14ea7e7f-7f5c-41a7-9c24-b2c0388fe852" providerId="ADAL" clId="{18E5A9F6-EB67-4038-8497-DAC4E7D190E4}" dt="2024-10-28T07:10:02.172" v="1728" actId="20577"/>
        <pc:sldMkLst>
          <pc:docMk/>
          <pc:sldMk cId="2742394415" sldId="290"/>
        </pc:sldMkLst>
        <pc:spChg chg="mod">
          <ac:chgData name="Marta  Aldomà" userId="14ea7e7f-7f5c-41a7-9c24-b2c0388fe852" providerId="ADAL" clId="{18E5A9F6-EB67-4038-8497-DAC4E7D190E4}" dt="2024-10-22T07:07:21.824" v="1632" actId="20577"/>
          <ac:spMkLst>
            <pc:docMk/>
            <pc:sldMk cId="2742394415" sldId="290"/>
            <ac:spMk id="2" creationId="{620E8D59-DE44-96D9-3AC2-38CA0CF412CA}"/>
          </ac:spMkLst>
        </pc:spChg>
        <pc:spChg chg="add mod">
          <ac:chgData name="Marta  Aldomà" userId="14ea7e7f-7f5c-41a7-9c24-b2c0388fe852" providerId="ADAL" clId="{18E5A9F6-EB67-4038-8497-DAC4E7D190E4}" dt="2024-10-17T13:58:20.854" v="295" actId="790"/>
          <ac:spMkLst>
            <pc:docMk/>
            <pc:sldMk cId="2742394415" sldId="290"/>
            <ac:spMk id="3" creationId="{7C8E7116-EBAC-2046-E7E2-8A5FF8DB6BB9}"/>
          </ac:spMkLst>
        </pc:spChg>
        <pc:spChg chg="mod">
          <ac:chgData name="Marta  Aldomà" userId="14ea7e7f-7f5c-41a7-9c24-b2c0388fe852" providerId="ADAL" clId="{18E5A9F6-EB67-4038-8497-DAC4E7D190E4}" dt="2024-10-17T13:58:20.854" v="295" actId="790"/>
          <ac:spMkLst>
            <pc:docMk/>
            <pc:sldMk cId="2742394415" sldId="290"/>
            <ac:spMk id="4" creationId="{B4BAF3E0-22F0-B9BD-741B-A15EC8EC113B}"/>
          </ac:spMkLst>
        </pc:spChg>
        <pc:spChg chg="add mod">
          <ac:chgData name="Marta  Aldomà" userId="14ea7e7f-7f5c-41a7-9c24-b2c0388fe852" providerId="ADAL" clId="{18E5A9F6-EB67-4038-8497-DAC4E7D190E4}" dt="2024-10-17T13:58:20.854" v="295" actId="790"/>
          <ac:spMkLst>
            <pc:docMk/>
            <pc:sldMk cId="2742394415" sldId="290"/>
            <ac:spMk id="5" creationId="{6AB4590C-710D-C94E-5597-1F87FFE1B0D4}"/>
          </ac:spMkLst>
        </pc:spChg>
        <pc:spChg chg="add del mod">
          <ac:chgData name="Marta  Aldomà" userId="14ea7e7f-7f5c-41a7-9c24-b2c0388fe852" providerId="ADAL" clId="{18E5A9F6-EB67-4038-8497-DAC4E7D190E4}" dt="2024-10-17T11:51:39.074" v="286" actId="478"/>
          <ac:spMkLst>
            <pc:docMk/>
            <pc:sldMk cId="2742394415" sldId="290"/>
            <ac:spMk id="7" creationId="{FC6A3DEA-0215-321C-11E9-C9A9C8A2EE8D}"/>
          </ac:spMkLst>
        </pc:spChg>
        <pc:spChg chg="mod">
          <ac:chgData name="Marta  Aldomà" userId="14ea7e7f-7f5c-41a7-9c24-b2c0388fe852" providerId="ADAL" clId="{18E5A9F6-EB67-4038-8497-DAC4E7D190E4}" dt="2024-10-17T13:58:20.854" v="295" actId="790"/>
          <ac:spMkLst>
            <pc:docMk/>
            <pc:sldMk cId="2742394415" sldId="290"/>
            <ac:spMk id="10" creationId="{28E87D3D-A94A-D41D-E052-A87AD5CDFB86}"/>
          </ac:spMkLst>
        </pc:spChg>
        <pc:spChg chg="mod">
          <ac:chgData name="Marta  Aldomà" userId="14ea7e7f-7f5c-41a7-9c24-b2c0388fe852" providerId="ADAL" clId="{18E5A9F6-EB67-4038-8497-DAC4E7D190E4}" dt="2024-10-28T07:10:02.172" v="1728" actId="20577"/>
          <ac:spMkLst>
            <pc:docMk/>
            <pc:sldMk cId="2742394415" sldId="290"/>
            <ac:spMk id="11" creationId="{80E7133F-06F2-3663-5D9C-7ECF8EA442F7}"/>
          </ac:spMkLst>
        </pc:spChg>
        <pc:spChg chg="mod">
          <ac:chgData name="Marta  Aldomà" userId="14ea7e7f-7f5c-41a7-9c24-b2c0388fe852" providerId="ADAL" clId="{18E5A9F6-EB67-4038-8497-DAC4E7D190E4}" dt="2024-10-17T13:58:20.854" v="295" actId="790"/>
          <ac:spMkLst>
            <pc:docMk/>
            <pc:sldMk cId="2742394415" sldId="290"/>
            <ac:spMk id="12" creationId="{6110CA8F-5349-B440-A87E-2F2369C0B260}"/>
          </ac:spMkLst>
        </pc:spChg>
        <pc:spChg chg="mod">
          <ac:chgData name="Marta  Aldomà" userId="14ea7e7f-7f5c-41a7-9c24-b2c0388fe852" providerId="ADAL" clId="{18E5A9F6-EB67-4038-8497-DAC4E7D190E4}" dt="2024-10-17T13:58:20.854" v="295" actId="790"/>
          <ac:spMkLst>
            <pc:docMk/>
            <pc:sldMk cId="2742394415" sldId="290"/>
            <ac:spMk id="13" creationId="{D87749BF-E41E-7687-61D0-2EDA0A07458B}"/>
          </ac:spMkLst>
        </pc:spChg>
        <pc:spChg chg="mod">
          <ac:chgData name="Marta  Aldomà" userId="14ea7e7f-7f5c-41a7-9c24-b2c0388fe852" providerId="ADAL" clId="{18E5A9F6-EB67-4038-8497-DAC4E7D190E4}" dt="2024-10-17T13:58:20.854" v="295" actId="790"/>
          <ac:spMkLst>
            <pc:docMk/>
            <pc:sldMk cId="2742394415" sldId="290"/>
            <ac:spMk id="15" creationId="{903649EB-C247-77CD-6E15-DD48788E73A4}"/>
          </ac:spMkLst>
        </pc:spChg>
        <pc:spChg chg="mod">
          <ac:chgData name="Marta  Aldomà" userId="14ea7e7f-7f5c-41a7-9c24-b2c0388fe852" providerId="ADAL" clId="{18E5A9F6-EB67-4038-8497-DAC4E7D190E4}" dt="2024-10-17T13:58:20.854" v="295" actId="790"/>
          <ac:spMkLst>
            <pc:docMk/>
            <pc:sldMk cId="2742394415" sldId="290"/>
            <ac:spMk id="17" creationId="{7F6D51A0-338A-BDC7-E792-05D636A2839C}"/>
          </ac:spMkLst>
        </pc:spChg>
        <pc:spChg chg="mod">
          <ac:chgData name="Marta  Aldomà" userId="14ea7e7f-7f5c-41a7-9c24-b2c0388fe852" providerId="ADAL" clId="{18E5A9F6-EB67-4038-8497-DAC4E7D190E4}" dt="2024-10-17T13:58:20.854" v="295" actId="790"/>
          <ac:spMkLst>
            <pc:docMk/>
            <pc:sldMk cId="2742394415" sldId="290"/>
            <ac:spMk id="18" creationId="{36EA3704-4464-AC0E-FB31-21984F5A3AE6}"/>
          </ac:spMkLst>
        </pc:spChg>
        <pc:spChg chg="mod">
          <ac:chgData name="Marta  Aldomà" userId="14ea7e7f-7f5c-41a7-9c24-b2c0388fe852" providerId="ADAL" clId="{18E5A9F6-EB67-4038-8497-DAC4E7D190E4}" dt="2024-10-28T07:09:51.127" v="1726" actId="20577"/>
          <ac:spMkLst>
            <pc:docMk/>
            <pc:sldMk cId="2742394415" sldId="290"/>
            <ac:spMk id="21" creationId="{3FF7AD8C-DD64-9E4A-DA5C-F8EC1190C059}"/>
          </ac:spMkLst>
        </pc:spChg>
        <pc:spChg chg="add del mod">
          <ac:chgData name="Marta  Aldomà" userId="14ea7e7f-7f5c-41a7-9c24-b2c0388fe852" providerId="ADAL" clId="{18E5A9F6-EB67-4038-8497-DAC4E7D190E4}" dt="2024-10-17T11:51:35.944" v="285" actId="478"/>
          <ac:spMkLst>
            <pc:docMk/>
            <pc:sldMk cId="2742394415" sldId="290"/>
            <ac:spMk id="22" creationId="{D02C37C7-3AA5-718C-87C8-A6D11631D85A}"/>
          </ac:spMkLst>
        </pc:spChg>
        <pc:spChg chg="add mod">
          <ac:chgData name="Marta  Aldomà" userId="14ea7e7f-7f5c-41a7-9c24-b2c0388fe852" providerId="ADAL" clId="{18E5A9F6-EB67-4038-8497-DAC4E7D190E4}" dt="2024-10-17T13:58:20.854" v="295" actId="790"/>
          <ac:spMkLst>
            <pc:docMk/>
            <pc:sldMk cId="2742394415" sldId="290"/>
            <ac:spMk id="24" creationId="{119E3B65-1BFC-6E62-BDEC-F3912BB41AF1}"/>
          </ac:spMkLst>
        </pc:spChg>
        <pc:spChg chg="add mod">
          <ac:chgData name="Marta  Aldomà" userId="14ea7e7f-7f5c-41a7-9c24-b2c0388fe852" providerId="ADAL" clId="{18E5A9F6-EB67-4038-8497-DAC4E7D190E4}" dt="2024-10-17T13:58:20.854" v="295" actId="790"/>
          <ac:spMkLst>
            <pc:docMk/>
            <pc:sldMk cId="2742394415" sldId="290"/>
            <ac:spMk id="25" creationId="{9C850E7C-295B-B9B9-C2E3-280840C5A2F4}"/>
          </ac:spMkLst>
        </pc:spChg>
        <pc:spChg chg="mod">
          <ac:chgData name="Marta  Aldomà" userId="14ea7e7f-7f5c-41a7-9c24-b2c0388fe852" providerId="ADAL" clId="{18E5A9F6-EB67-4038-8497-DAC4E7D190E4}" dt="2024-10-17T13:58:20.854" v="295" actId="790"/>
          <ac:spMkLst>
            <pc:docMk/>
            <pc:sldMk cId="2742394415" sldId="290"/>
            <ac:spMk id="26" creationId="{4D558261-8B62-E6F2-66B6-4722DA19FC09}"/>
          </ac:spMkLst>
        </pc:spChg>
        <pc:spChg chg="mod">
          <ac:chgData name="Marta  Aldomà" userId="14ea7e7f-7f5c-41a7-9c24-b2c0388fe852" providerId="ADAL" clId="{18E5A9F6-EB67-4038-8497-DAC4E7D190E4}" dt="2024-10-17T13:58:20.854" v="295" actId="790"/>
          <ac:spMkLst>
            <pc:docMk/>
            <pc:sldMk cId="2742394415" sldId="290"/>
            <ac:spMk id="27" creationId="{404F7CDB-0B57-6351-90A9-9FE83F16F1B8}"/>
          </ac:spMkLst>
        </pc:spChg>
        <pc:spChg chg="mod">
          <ac:chgData name="Marta  Aldomà" userId="14ea7e7f-7f5c-41a7-9c24-b2c0388fe852" providerId="ADAL" clId="{18E5A9F6-EB67-4038-8497-DAC4E7D190E4}" dt="2024-10-17T13:58:20.854" v="295" actId="790"/>
          <ac:spMkLst>
            <pc:docMk/>
            <pc:sldMk cId="2742394415" sldId="290"/>
            <ac:spMk id="28" creationId="{2264E250-EB0C-60D1-A3FC-10658076B4E6}"/>
          </ac:spMkLst>
        </pc:spChg>
        <pc:spChg chg="mod">
          <ac:chgData name="Marta  Aldomà" userId="14ea7e7f-7f5c-41a7-9c24-b2c0388fe852" providerId="ADAL" clId="{18E5A9F6-EB67-4038-8497-DAC4E7D190E4}" dt="2024-10-17T13:58:20.854" v="295" actId="790"/>
          <ac:spMkLst>
            <pc:docMk/>
            <pc:sldMk cId="2742394415" sldId="290"/>
            <ac:spMk id="29" creationId="{421F7164-75A6-A72A-5976-9F9607B7CE11}"/>
          </ac:spMkLst>
        </pc:spChg>
        <pc:spChg chg="mod">
          <ac:chgData name="Marta  Aldomà" userId="14ea7e7f-7f5c-41a7-9c24-b2c0388fe852" providerId="ADAL" clId="{18E5A9F6-EB67-4038-8497-DAC4E7D190E4}" dt="2024-10-17T13:58:20.854" v="295" actId="790"/>
          <ac:spMkLst>
            <pc:docMk/>
            <pc:sldMk cId="2742394415" sldId="290"/>
            <ac:spMk id="30" creationId="{F948A614-31A4-8FB1-6BBA-F1018260B0A3}"/>
          </ac:spMkLst>
        </pc:spChg>
        <pc:spChg chg="mod">
          <ac:chgData name="Marta  Aldomà" userId="14ea7e7f-7f5c-41a7-9c24-b2c0388fe852" providerId="ADAL" clId="{18E5A9F6-EB67-4038-8497-DAC4E7D190E4}" dt="2024-10-17T13:58:20.854" v="295" actId="790"/>
          <ac:spMkLst>
            <pc:docMk/>
            <pc:sldMk cId="2742394415" sldId="290"/>
            <ac:spMk id="31" creationId="{123B1E98-7B83-3113-D953-AC7F8BC00413}"/>
          </ac:spMkLst>
        </pc:spChg>
        <pc:spChg chg="mod">
          <ac:chgData name="Marta  Aldomà" userId="14ea7e7f-7f5c-41a7-9c24-b2c0388fe852" providerId="ADAL" clId="{18E5A9F6-EB67-4038-8497-DAC4E7D190E4}" dt="2024-10-17T13:58:20.854" v="295" actId="790"/>
          <ac:spMkLst>
            <pc:docMk/>
            <pc:sldMk cId="2742394415" sldId="290"/>
            <ac:spMk id="32" creationId="{21412172-15ED-245B-C9EF-2B3C8539B8FE}"/>
          </ac:spMkLst>
        </pc:spChg>
        <pc:spChg chg="mod">
          <ac:chgData name="Marta  Aldomà" userId="14ea7e7f-7f5c-41a7-9c24-b2c0388fe852" providerId="ADAL" clId="{18E5A9F6-EB67-4038-8497-DAC4E7D190E4}" dt="2024-10-17T13:58:20.854" v="295" actId="790"/>
          <ac:spMkLst>
            <pc:docMk/>
            <pc:sldMk cId="2742394415" sldId="290"/>
            <ac:spMk id="33" creationId="{8F2FE54C-5C36-293B-6EE4-8E540F4598B1}"/>
          </ac:spMkLst>
        </pc:spChg>
        <pc:spChg chg="mod">
          <ac:chgData name="Marta  Aldomà" userId="14ea7e7f-7f5c-41a7-9c24-b2c0388fe852" providerId="ADAL" clId="{18E5A9F6-EB67-4038-8497-DAC4E7D190E4}" dt="2024-10-17T13:58:20.854" v="295" actId="790"/>
          <ac:spMkLst>
            <pc:docMk/>
            <pc:sldMk cId="2742394415" sldId="290"/>
            <ac:spMk id="34" creationId="{33144C2E-08F8-BB3D-7E22-07FA1ED1C343}"/>
          </ac:spMkLst>
        </pc:spChg>
        <pc:spChg chg="mod">
          <ac:chgData name="Marta  Aldomà" userId="14ea7e7f-7f5c-41a7-9c24-b2c0388fe852" providerId="ADAL" clId="{18E5A9F6-EB67-4038-8497-DAC4E7D190E4}" dt="2024-10-17T13:58:20.854" v="295" actId="790"/>
          <ac:spMkLst>
            <pc:docMk/>
            <pc:sldMk cId="2742394415" sldId="290"/>
            <ac:spMk id="35" creationId="{8916E37A-F195-37A1-8780-37F1CD0C2007}"/>
          </ac:spMkLst>
        </pc:spChg>
        <pc:picChg chg="add mod">
          <ac:chgData name="Marta  Aldomà" userId="14ea7e7f-7f5c-41a7-9c24-b2c0388fe852" providerId="ADAL" clId="{18E5A9F6-EB67-4038-8497-DAC4E7D190E4}" dt="2024-10-26T22:33:09.550" v="1723"/>
          <ac:picMkLst>
            <pc:docMk/>
            <pc:sldMk cId="2742394415" sldId="290"/>
            <ac:picMk id="7" creationId="{25353ADD-402B-AA9F-B11D-E5419F685B45}"/>
          </ac:picMkLst>
        </pc:picChg>
        <pc:cxnChg chg="mod">
          <ac:chgData name="Marta  Aldomà" userId="14ea7e7f-7f5c-41a7-9c24-b2c0388fe852" providerId="ADAL" clId="{18E5A9F6-EB67-4038-8497-DAC4E7D190E4}" dt="2024-10-17T11:51:44.816" v="287" actId="1076"/>
          <ac:cxnSpMkLst>
            <pc:docMk/>
            <pc:sldMk cId="2742394415" sldId="290"/>
            <ac:cxnSpMk id="19" creationId="{2CB2F54A-8289-86BA-822B-C89F0DA33B1F}"/>
          </ac:cxnSpMkLst>
        </pc:cxnChg>
        <pc:cxnChg chg="add del mod">
          <ac:chgData name="Marta  Aldomà" userId="14ea7e7f-7f5c-41a7-9c24-b2c0388fe852" providerId="ADAL" clId="{18E5A9F6-EB67-4038-8497-DAC4E7D190E4}" dt="2024-10-17T11:51:34.016" v="284" actId="478"/>
          <ac:cxnSpMkLst>
            <pc:docMk/>
            <pc:sldMk cId="2742394415" sldId="290"/>
            <ac:cxnSpMk id="23" creationId="{B1ED0EC2-886A-6AF7-3039-A947AF2B6D99}"/>
          </ac:cxnSpMkLst>
        </pc:cxnChg>
      </pc:sldChg>
      <pc:sldChg chg="modSp mod">
        <pc:chgData name="Marta  Aldomà" userId="14ea7e7f-7f5c-41a7-9c24-b2c0388fe852" providerId="ADAL" clId="{18E5A9F6-EB67-4038-8497-DAC4E7D190E4}" dt="2024-10-17T13:58:20.854" v="295" actId="790"/>
        <pc:sldMkLst>
          <pc:docMk/>
          <pc:sldMk cId="1108618617" sldId="291"/>
        </pc:sldMkLst>
        <pc:spChg chg="mod">
          <ac:chgData name="Marta  Aldomà" userId="14ea7e7f-7f5c-41a7-9c24-b2c0388fe852" providerId="ADAL" clId="{18E5A9F6-EB67-4038-8497-DAC4E7D190E4}" dt="2024-10-17T13:58:20.854" v="295" actId="790"/>
          <ac:spMkLst>
            <pc:docMk/>
            <pc:sldMk cId="1108618617" sldId="291"/>
            <ac:spMk id="2" creationId="{4D643BAF-8144-2CEB-8A49-EA783139AEE9}"/>
          </ac:spMkLst>
        </pc:spChg>
      </pc:sldChg>
      <pc:sldChg chg="addSp modSp mod">
        <pc:chgData name="Marta  Aldomà" userId="14ea7e7f-7f5c-41a7-9c24-b2c0388fe852" providerId="ADAL" clId="{18E5A9F6-EB67-4038-8497-DAC4E7D190E4}" dt="2024-10-28T12:08:09.249" v="2014" actId="1076"/>
        <pc:sldMkLst>
          <pc:docMk/>
          <pc:sldMk cId="202379420" sldId="292"/>
        </pc:sldMkLst>
        <pc:spChg chg="mod">
          <ac:chgData name="Marta  Aldomà" userId="14ea7e7f-7f5c-41a7-9c24-b2c0388fe852" providerId="ADAL" clId="{18E5A9F6-EB67-4038-8497-DAC4E7D190E4}" dt="2024-10-17T13:58:20.854" v="295" actId="790"/>
          <ac:spMkLst>
            <pc:docMk/>
            <pc:sldMk cId="202379420" sldId="292"/>
            <ac:spMk id="2" creationId="{9080E4B8-2655-9027-D5C5-03D98877CBC5}"/>
          </ac:spMkLst>
        </pc:spChg>
        <pc:spChg chg="mod">
          <ac:chgData name="Marta  Aldomà" userId="14ea7e7f-7f5c-41a7-9c24-b2c0388fe852" providerId="ADAL" clId="{18E5A9F6-EB67-4038-8497-DAC4E7D190E4}" dt="2024-10-28T12:08:09.249" v="2014" actId="1076"/>
          <ac:spMkLst>
            <pc:docMk/>
            <pc:sldMk cId="202379420" sldId="292"/>
            <ac:spMk id="5" creationId="{B0DA4427-BD29-EE29-5166-561327154176}"/>
          </ac:spMkLst>
        </pc:spChg>
        <pc:spChg chg="mod">
          <ac:chgData name="Marta  Aldomà" userId="14ea7e7f-7f5c-41a7-9c24-b2c0388fe852" providerId="ADAL" clId="{18E5A9F6-EB67-4038-8497-DAC4E7D190E4}" dt="2024-10-17T13:58:20.854" v="295" actId="790"/>
          <ac:spMkLst>
            <pc:docMk/>
            <pc:sldMk cId="202379420" sldId="292"/>
            <ac:spMk id="7" creationId="{764C8B43-7A14-9320-F325-88DED38152CB}"/>
          </ac:spMkLst>
        </pc:spChg>
        <pc:picChg chg="add mod">
          <ac:chgData name="Marta  Aldomà" userId="14ea7e7f-7f5c-41a7-9c24-b2c0388fe852" providerId="ADAL" clId="{18E5A9F6-EB67-4038-8497-DAC4E7D190E4}" dt="2024-10-26T22:32:47.711" v="1714"/>
          <ac:picMkLst>
            <pc:docMk/>
            <pc:sldMk cId="202379420" sldId="292"/>
            <ac:picMk id="3" creationId="{3FEF2B86-0488-5E05-06E1-C15EFD44EE4C}"/>
          </ac:picMkLst>
        </pc:picChg>
      </pc:sldChg>
      <pc:sldChg chg="addSp delSp modSp add mod setBg">
        <pc:chgData name="Marta  Aldomà" userId="14ea7e7f-7f5c-41a7-9c24-b2c0388fe852" providerId="ADAL" clId="{18E5A9F6-EB67-4038-8497-DAC4E7D190E4}" dt="2024-10-26T22:32:34.461" v="1707"/>
        <pc:sldMkLst>
          <pc:docMk/>
          <pc:sldMk cId="13552090" sldId="293"/>
        </pc:sldMkLst>
        <pc:spChg chg="del mod">
          <ac:chgData name="Marta  Aldomà" userId="14ea7e7f-7f5c-41a7-9c24-b2c0388fe852" providerId="ADAL" clId="{18E5A9F6-EB67-4038-8497-DAC4E7D190E4}" dt="2024-10-21T09:16:30.311" v="330" actId="478"/>
          <ac:spMkLst>
            <pc:docMk/>
            <pc:sldMk cId="13552090" sldId="293"/>
            <ac:spMk id="3" creationId="{C9EC964A-503B-F3A9-E1D2-E0AF414C0FC0}"/>
          </ac:spMkLst>
        </pc:spChg>
        <pc:spChg chg="add del mod">
          <ac:chgData name="Marta  Aldomà" userId="14ea7e7f-7f5c-41a7-9c24-b2c0388fe852" providerId="ADAL" clId="{18E5A9F6-EB67-4038-8497-DAC4E7D190E4}" dt="2024-10-21T09:16:30.311" v="330" actId="478"/>
          <ac:spMkLst>
            <pc:docMk/>
            <pc:sldMk cId="13552090" sldId="293"/>
            <ac:spMk id="4" creationId="{3564CB1E-596C-A609-AEC7-13154E6B4589}"/>
          </ac:spMkLst>
        </pc:spChg>
        <pc:spChg chg="del mod">
          <ac:chgData name="Marta  Aldomà" userId="14ea7e7f-7f5c-41a7-9c24-b2c0388fe852" providerId="ADAL" clId="{18E5A9F6-EB67-4038-8497-DAC4E7D190E4}" dt="2024-10-21T09:04:30.513" v="305"/>
          <ac:spMkLst>
            <pc:docMk/>
            <pc:sldMk cId="13552090" sldId="293"/>
            <ac:spMk id="5" creationId="{80A5E2CA-7D80-C601-8020-67E86F270265}"/>
          </ac:spMkLst>
        </pc:spChg>
        <pc:spChg chg="add del mod">
          <ac:chgData name="Marta  Aldomà" userId="14ea7e7f-7f5c-41a7-9c24-b2c0388fe852" providerId="ADAL" clId="{18E5A9F6-EB67-4038-8497-DAC4E7D190E4}" dt="2024-10-21T09:19:10.171" v="335" actId="22"/>
          <ac:spMkLst>
            <pc:docMk/>
            <pc:sldMk cId="13552090" sldId="293"/>
            <ac:spMk id="6" creationId="{1C60CED2-69E6-FA4A-FCF0-C278B3E8CC25}"/>
          </ac:spMkLst>
        </pc:spChg>
        <pc:spChg chg="add mod">
          <ac:chgData name="Marta  Aldomà" userId="14ea7e7f-7f5c-41a7-9c24-b2c0388fe852" providerId="ADAL" clId="{18E5A9F6-EB67-4038-8497-DAC4E7D190E4}" dt="2024-10-21T09:20:19.541" v="495" actId="404"/>
          <ac:spMkLst>
            <pc:docMk/>
            <pc:sldMk cId="13552090" sldId="293"/>
            <ac:spMk id="11" creationId="{4CB2A995-4549-D5AD-F602-23B1F9F21323}"/>
          </ac:spMkLst>
        </pc:spChg>
        <pc:spChg chg="add mod">
          <ac:chgData name="Marta  Aldomà" userId="14ea7e7f-7f5c-41a7-9c24-b2c0388fe852" providerId="ADAL" clId="{18E5A9F6-EB67-4038-8497-DAC4E7D190E4}" dt="2024-10-21T09:25:26.718" v="512"/>
          <ac:spMkLst>
            <pc:docMk/>
            <pc:sldMk cId="13552090" sldId="293"/>
            <ac:spMk id="12" creationId="{83EE0F17-32CF-F50C-28FB-D9A412CF9607}"/>
          </ac:spMkLst>
        </pc:spChg>
        <pc:spChg chg="add mod">
          <ac:chgData name="Marta  Aldomà" userId="14ea7e7f-7f5c-41a7-9c24-b2c0388fe852" providerId="ADAL" clId="{18E5A9F6-EB67-4038-8497-DAC4E7D190E4}" dt="2024-10-21T09:28:49.298" v="645" actId="113"/>
          <ac:spMkLst>
            <pc:docMk/>
            <pc:sldMk cId="13552090" sldId="293"/>
            <ac:spMk id="13" creationId="{2A8E5460-6F29-0D64-0451-CC17DB73E911}"/>
          </ac:spMkLst>
        </pc:spChg>
        <pc:picChg chg="add del mod">
          <ac:chgData name="Marta  Aldomà" userId="14ea7e7f-7f5c-41a7-9c24-b2c0388fe852" providerId="ADAL" clId="{18E5A9F6-EB67-4038-8497-DAC4E7D190E4}" dt="2024-10-26T22:30:31.594" v="1698" actId="21"/>
          <ac:picMkLst>
            <pc:docMk/>
            <pc:sldMk cId="13552090" sldId="293"/>
            <ac:picMk id="4" creationId="{22325161-9F32-3B2D-0487-942264B4F2D3}"/>
          </ac:picMkLst>
        </pc:picChg>
        <pc:picChg chg="add mod">
          <ac:chgData name="Marta  Aldomà" userId="14ea7e7f-7f5c-41a7-9c24-b2c0388fe852" providerId="ADAL" clId="{18E5A9F6-EB67-4038-8497-DAC4E7D190E4}" dt="2024-10-26T22:32:26.341" v="1706"/>
          <ac:picMkLst>
            <pc:docMk/>
            <pc:sldMk cId="13552090" sldId="293"/>
            <ac:picMk id="5" creationId="{22325161-9F32-3B2D-0487-942264B4F2D3}"/>
          </ac:picMkLst>
        </pc:picChg>
        <pc:picChg chg="add mod">
          <ac:chgData name="Marta  Aldomà" userId="14ea7e7f-7f5c-41a7-9c24-b2c0388fe852" providerId="ADAL" clId="{18E5A9F6-EB67-4038-8497-DAC4E7D190E4}" dt="2024-10-26T22:32:34.461" v="1707"/>
          <ac:picMkLst>
            <pc:docMk/>
            <pc:sldMk cId="13552090" sldId="293"/>
            <ac:picMk id="6" creationId="{B2AC6B54-590D-2C40-FFE8-9C21AD0FBF74}"/>
          </ac:picMkLst>
        </pc:picChg>
        <pc:picChg chg="add mod modCrop">
          <ac:chgData name="Marta  Aldomà" userId="14ea7e7f-7f5c-41a7-9c24-b2c0388fe852" providerId="ADAL" clId="{18E5A9F6-EB67-4038-8497-DAC4E7D190E4}" dt="2024-10-21T09:22:43.038" v="509" actId="1076"/>
          <ac:picMkLst>
            <pc:docMk/>
            <pc:sldMk cId="13552090" sldId="293"/>
            <ac:picMk id="8" creationId="{89A14FE1-D3FB-1EF7-5004-2BCE58829E32}"/>
          </ac:picMkLst>
        </pc:picChg>
        <pc:picChg chg="add del mod ord">
          <ac:chgData name="Marta  Aldomà" userId="14ea7e7f-7f5c-41a7-9c24-b2c0388fe852" providerId="ADAL" clId="{18E5A9F6-EB67-4038-8497-DAC4E7D190E4}" dt="2024-10-21T09:19:11.339" v="336" actId="478"/>
          <ac:picMkLst>
            <pc:docMk/>
            <pc:sldMk cId="13552090" sldId="293"/>
            <ac:picMk id="10" creationId="{8376B0DF-CE17-E75A-0045-33FB62AFEABB}"/>
          </ac:picMkLst>
        </pc:picChg>
        <pc:picChg chg="add mod">
          <ac:chgData name="Marta  Aldomà" userId="14ea7e7f-7f5c-41a7-9c24-b2c0388fe852" providerId="ADAL" clId="{18E5A9F6-EB67-4038-8497-DAC4E7D190E4}" dt="2024-10-21T09:28:42.886" v="642" actId="207"/>
          <ac:picMkLst>
            <pc:docMk/>
            <pc:sldMk cId="13552090" sldId="293"/>
            <ac:picMk id="15" creationId="{9F7F6948-584A-0368-1570-406E69533CAF}"/>
          </ac:picMkLst>
        </pc:picChg>
        <pc:picChg chg="add mod">
          <ac:chgData name="Marta  Aldomà" userId="14ea7e7f-7f5c-41a7-9c24-b2c0388fe852" providerId="ADAL" clId="{18E5A9F6-EB67-4038-8497-DAC4E7D190E4}" dt="2024-10-21T09:28:42.886" v="642" actId="207"/>
          <ac:picMkLst>
            <pc:docMk/>
            <pc:sldMk cId="13552090" sldId="293"/>
            <ac:picMk id="17" creationId="{E94442BB-AA0C-707C-8B2C-B97C0C1F2DC8}"/>
          </ac:picMkLst>
        </pc:picChg>
      </pc:sldChg>
      <pc:sldChg chg="addSp modSp add mod">
        <pc:chgData name="Marta  Aldomà" userId="14ea7e7f-7f5c-41a7-9c24-b2c0388fe852" providerId="ADAL" clId="{18E5A9F6-EB67-4038-8497-DAC4E7D190E4}" dt="2024-10-28T12:07:32.488" v="1991" actId="6549"/>
        <pc:sldMkLst>
          <pc:docMk/>
          <pc:sldMk cId="1932919155" sldId="294"/>
        </pc:sldMkLst>
        <pc:spChg chg="mod">
          <ac:chgData name="Marta  Aldomà" userId="14ea7e7f-7f5c-41a7-9c24-b2c0388fe852" providerId="ADAL" clId="{18E5A9F6-EB67-4038-8497-DAC4E7D190E4}" dt="2024-10-28T12:07:32.488" v="1991" actId="6549"/>
          <ac:spMkLst>
            <pc:docMk/>
            <pc:sldMk cId="1932919155" sldId="294"/>
            <ac:spMk id="3" creationId="{C9EC964A-503B-F3A9-E1D2-E0AF414C0FC0}"/>
          </ac:spMkLst>
        </pc:spChg>
        <pc:spChg chg="mod">
          <ac:chgData name="Marta  Aldomà" userId="14ea7e7f-7f5c-41a7-9c24-b2c0388fe852" providerId="ADAL" clId="{18E5A9F6-EB67-4038-8497-DAC4E7D190E4}" dt="2024-10-21T09:30:02.677" v="783" actId="1076"/>
          <ac:spMkLst>
            <pc:docMk/>
            <pc:sldMk cId="1932919155" sldId="294"/>
            <ac:spMk id="4" creationId="{3564CB1E-596C-A609-AEC7-13154E6B4589}"/>
          </ac:spMkLst>
        </pc:spChg>
        <pc:picChg chg="add mod">
          <ac:chgData name="Marta  Aldomà" userId="14ea7e7f-7f5c-41a7-9c24-b2c0388fe852" providerId="ADAL" clId="{18E5A9F6-EB67-4038-8497-DAC4E7D190E4}" dt="2024-10-26T22:32:36.621" v="1708"/>
          <ac:picMkLst>
            <pc:docMk/>
            <pc:sldMk cId="1932919155" sldId="294"/>
            <ac:picMk id="5" creationId="{4262AD06-629B-55EE-D2E4-9B0A26A64BAB}"/>
          </ac:picMkLst>
        </pc:picChg>
      </pc:sldChg>
      <pc:sldChg chg="addSp delSp modSp new mod setBg">
        <pc:chgData name="Marta  Aldomà" userId="14ea7e7f-7f5c-41a7-9c24-b2c0388fe852" providerId="ADAL" clId="{18E5A9F6-EB67-4038-8497-DAC4E7D190E4}" dt="2024-10-26T22:33:16.278" v="1724"/>
        <pc:sldMkLst>
          <pc:docMk/>
          <pc:sldMk cId="4048872068" sldId="295"/>
        </pc:sldMkLst>
        <pc:spChg chg="mod">
          <ac:chgData name="Marta  Aldomà" userId="14ea7e7f-7f5c-41a7-9c24-b2c0388fe852" providerId="ADAL" clId="{18E5A9F6-EB67-4038-8497-DAC4E7D190E4}" dt="2024-10-22T07:07:25.125" v="1634" actId="20577"/>
          <ac:spMkLst>
            <pc:docMk/>
            <pc:sldMk cId="4048872068" sldId="295"/>
            <ac:spMk id="2" creationId="{70F4948F-0B7C-40B4-762A-C98A4F3813F1}"/>
          </ac:spMkLst>
        </pc:spChg>
        <pc:spChg chg="mod ord">
          <ac:chgData name="Marta  Aldomà" userId="14ea7e7f-7f5c-41a7-9c24-b2c0388fe852" providerId="ADAL" clId="{18E5A9F6-EB67-4038-8497-DAC4E7D190E4}" dt="2024-10-26T22:24:26.846" v="1683" actId="20577"/>
          <ac:spMkLst>
            <pc:docMk/>
            <pc:sldMk cId="4048872068" sldId="295"/>
            <ac:spMk id="3" creationId="{CA721A65-93BD-1452-F308-63BA17CF7C65}"/>
          </ac:spMkLst>
        </pc:spChg>
        <pc:spChg chg="add del">
          <ac:chgData name="Marta  Aldomà" userId="14ea7e7f-7f5c-41a7-9c24-b2c0388fe852" providerId="ADAL" clId="{18E5A9F6-EB67-4038-8497-DAC4E7D190E4}" dt="2024-10-22T06:49:20" v="1087" actId="26606"/>
          <ac:spMkLst>
            <pc:docMk/>
            <pc:sldMk cId="4048872068" sldId="295"/>
            <ac:spMk id="16" creationId="{2AB11B05-5E59-5B88-D8DB-0E975DEAE49E}"/>
          </ac:spMkLst>
        </pc:spChg>
        <pc:spChg chg="add del">
          <ac:chgData name="Marta  Aldomà" userId="14ea7e7f-7f5c-41a7-9c24-b2c0388fe852" providerId="ADAL" clId="{18E5A9F6-EB67-4038-8497-DAC4E7D190E4}" dt="2024-10-22T06:49:17.874" v="1086" actId="26606"/>
          <ac:spMkLst>
            <pc:docMk/>
            <pc:sldMk cId="4048872068" sldId="295"/>
            <ac:spMk id="21" creationId="{6F209EA8-3A96-D3E7-D7E9-CC5422FBCE96}"/>
          </ac:spMkLst>
        </pc:spChg>
        <pc:picChg chg="add mod">
          <ac:chgData name="Marta  Aldomà" userId="14ea7e7f-7f5c-41a7-9c24-b2c0388fe852" providerId="ADAL" clId="{18E5A9F6-EB67-4038-8497-DAC4E7D190E4}" dt="2024-10-26T22:33:16.278" v="1724"/>
          <ac:picMkLst>
            <pc:docMk/>
            <pc:sldMk cId="4048872068" sldId="295"/>
            <ac:picMk id="4" creationId="{C0A7D994-C404-DD46-B834-D48770D517E7}"/>
          </ac:picMkLst>
        </pc:picChg>
        <pc:picChg chg="add mod ord">
          <ac:chgData name="Marta  Aldomà" userId="14ea7e7f-7f5c-41a7-9c24-b2c0388fe852" providerId="ADAL" clId="{18E5A9F6-EB67-4038-8497-DAC4E7D190E4}" dt="2024-10-22T06:50:11.377" v="1105" actId="207"/>
          <ac:picMkLst>
            <pc:docMk/>
            <pc:sldMk cId="4048872068" sldId="295"/>
            <ac:picMk id="5" creationId="{EB9BAF46-EE3E-9E60-18E7-ECC95E3206F5}"/>
          </ac:picMkLst>
        </pc:picChg>
        <pc:picChg chg="add mod ord">
          <ac:chgData name="Marta  Aldomà" userId="14ea7e7f-7f5c-41a7-9c24-b2c0388fe852" providerId="ADAL" clId="{18E5A9F6-EB67-4038-8497-DAC4E7D190E4}" dt="2024-10-22T06:50:18.544" v="1107" actId="1076"/>
          <ac:picMkLst>
            <pc:docMk/>
            <pc:sldMk cId="4048872068" sldId="295"/>
            <ac:picMk id="7" creationId="{3A1B8ECA-ABC3-46B2-F374-59BEE1E9A8D1}"/>
          </ac:picMkLst>
        </pc:picChg>
        <pc:picChg chg="add mod">
          <ac:chgData name="Marta  Aldomà" userId="14ea7e7f-7f5c-41a7-9c24-b2c0388fe852" providerId="ADAL" clId="{18E5A9F6-EB67-4038-8497-DAC4E7D190E4}" dt="2024-10-22T06:50:15.506" v="1106" actId="207"/>
          <ac:picMkLst>
            <pc:docMk/>
            <pc:sldMk cId="4048872068" sldId="295"/>
            <ac:picMk id="9" creationId="{54430075-2DBB-2CD9-868C-DE1AB6A3A27E}"/>
          </ac:picMkLst>
        </pc:picChg>
        <pc:cxnChg chg="add del">
          <ac:chgData name="Marta  Aldomà" userId="14ea7e7f-7f5c-41a7-9c24-b2c0388fe852" providerId="ADAL" clId="{18E5A9F6-EB67-4038-8497-DAC4E7D190E4}" dt="2024-10-22T06:49:20" v="1087" actId="26606"/>
          <ac:cxnSpMkLst>
            <pc:docMk/>
            <pc:sldMk cId="4048872068" sldId="295"/>
            <ac:cxnSpMk id="14" creationId="{1503BFE4-729B-D9D0-C17B-501E6AF1127A}"/>
          </ac:cxnSpMkLst>
        </pc:cxnChg>
        <pc:cxnChg chg="add del">
          <ac:chgData name="Marta  Aldomà" userId="14ea7e7f-7f5c-41a7-9c24-b2c0388fe852" providerId="ADAL" clId="{18E5A9F6-EB67-4038-8497-DAC4E7D190E4}" dt="2024-10-22T06:49:17.874" v="1086" actId="26606"/>
          <ac:cxnSpMkLst>
            <pc:docMk/>
            <pc:sldMk cId="4048872068" sldId="295"/>
            <ac:cxnSpMk id="23" creationId="{1503BFE4-729B-D9D0-C17B-501E6AF1127A}"/>
          </ac:cxnSpMkLst>
        </pc:cxnChg>
      </pc:sldChg>
      <pc:sldMasterChg chg="addSp delSp modSp mod modSldLayout">
        <pc:chgData name="Marta  Aldomà" userId="14ea7e7f-7f5c-41a7-9c24-b2c0388fe852" providerId="ADAL" clId="{18E5A9F6-EB67-4038-8497-DAC4E7D190E4}" dt="2024-10-26T22:32:15.093" v="1704" actId="21"/>
        <pc:sldMasterMkLst>
          <pc:docMk/>
          <pc:sldMasterMk cId="0" sldId="2147483660"/>
        </pc:sldMasterMkLst>
        <pc:picChg chg="add del mod">
          <ac:chgData name="Marta  Aldomà" userId="14ea7e7f-7f5c-41a7-9c24-b2c0388fe852" providerId="ADAL" clId="{18E5A9F6-EB67-4038-8497-DAC4E7D190E4}" dt="2024-10-26T22:32:15.093" v="1704" actId="21"/>
          <ac:picMkLst>
            <pc:docMk/>
            <pc:sldMasterMk cId="0" sldId="2147483660"/>
            <ac:picMk id="2" creationId="{22325161-9F32-3B2D-0487-942264B4F2D3}"/>
          </ac:picMkLst>
        </pc:picChg>
        <pc:sldLayoutChg chg="addSp delSp modSp mod">
          <pc:chgData name="Marta  Aldomà" userId="14ea7e7f-7f5c-41a7-9c24-b2c0388fe852" providerId="ADAL" clId="{18E5A9F6-EB67-4038-8497-DAC4E7D190E4}" dt="2024-10-26T22:32:04.964" v="1702" actId="21"/>
          <pc:sldLayoutMkLst>
            <pc:docMk/>
            <pc:sldMasterMk cId="0" sldId="2147483660"/>
            <pc:sldLayoutMk cId="3189761843" sldId="2147483680"/>
          </pc:sldLayoutMkLst>
          <pc:picChg chg="add del mod">
            <ac:chgData name="Marta  Aldomà" userId="14ea7e7f-7f5c-41a7-9c24-b2c0388fe852" providerId="ADAL" clId="{18E5A9F6-EB67-4038-8497-DAC4E7D190E4}" dt="2024-10-26T22:32:04.964" v="1702" actId="21"/>
            <ac:picMkLst>
              <pc:docMk/>
              <pc:sldMasterMk cId="0" sldId="2147483660"/>
              <pc:sldLayoutMk cId="3189761843" sldId="2147483680"/>
              <ac:picMk id="6" creationId="{22325161-9F32-3B2D-0487-942264B4F2D3}"/>
            </ac:picMkLst>
          </pc:picChg>
        </pc:sldLayoutChg>
      </pc:sldMasterChg>
    </pc:docChg>
  </pc:docChgLst>
  <pc:docChgLst>
    <pc:chgData clId="Web-{476BA6EF-7BC9-4EAC-86C9-1C53EC088FE4}"/>
    <pc:docChg chg="modSld">
      <pc:chgData name="" userId="" providerId="" clId="Web-{476BA6EF-7BC9-4EAC-86C9-1C53EC088FE4}" dt="2024-10-17T11:01:41.367" v="0" actId="20577"/>
      <pc:docMkLst>
        <pc:docMk/>
      </pc:docMkLst>
      <pc:sldChg chg="modSp">
        <pc:chgData name="" userId="" providerId="" clId="Web-{476BA6EF-7BC9-4EAC-86C9-1C53EC088FE4}" dt="2024-10-17T11:01:41.367" v="0" actId="20577"/>
        <pc:sldMkLst>
          <pc:docMk/>
          <pc:sldMk cId="2629710460" sldId="261"/>
        </pc:sldMkLst>
        <pc:spChg chg="mod">
          <ac:chgData name="" userId="" providerId="" clId="Web-{476BA6EF-7BC9-4EAC-86C9-1C53EC088FE4}" dt="2024-10-17T11:01:41.367" v="0" actId="20577"/>
          <ac:spMkLst>
            <pc:docMk/>
            <pc:sldMk cId="2629710460" sldId="261"/>
            <ac:spMk id="7" creationId="{AEB00ADB-8686-35C9-FE56-9092E15653F6}"/>
          </ac:spMkLst>
        </pc:spChg>
      </pc:sldChg>
    </pc:docChg>
  </pc:docChgLst>
  <pc:docChgLst>
    <pc:chgData name="Marta  Aldomà" userId="S::maldoma@blinkbcn.com::14ea7e7f-7f5c-41a7-9c24-b2c0388fe852" providerId="AD" clId="Web-{476BA6EF-7BC9-4EAC-86C9-1C53EC088FE4}"/>
    <pc:docChg chg="modSld">
      <pc:chgData name="Marta  Aldomà" userId="S::maldoma@blinkbcn.com::14ea7e7f-7f5c-41a7-9c24-b2c0388fe852" providerId="AD" clId="Web-{476BA6EF-7BC9-4EAC-86C9-1C53EC088FE4}" dt="2024-10-17T11:01:42.445" v="6" actId="20577"/>
      <pc:docMkLst>
        <pc:docMk/>
      </pc:docMkLst>
      <pc:sldChg chg="modSp">
        <pc:chgData name="Marta  Aldomà" userId="S::maldoma@blinkbcn.com::14ea7e7f-7f5c-41a7-9c24-b2c0388fe852" providerId="AD" clId="Web-{476BA6EF-7BC9-4EAC-86C9-1C53EC088FE4}" dt="2024-10-17T11:01:31.463" v="2" actId="20577"/>
        <pc:sldMkLst>
          <pc:docMk/>
          <pc:sldMk cId="2629710460" sldId="261"/>
        </pc:sldMkLst>
        <pc:spChg chg="mod">
          <ac:chgData name="Marta  Aldomà" userId="S::maldoma@blinkbcn.com::14ea7e7f-7f5c-41a7-9c24-b2c0388fe852" providerId="AD" clId="Web-{476BA6EF-7BC9-4EAC-86C9-1C53EC088FE4}" dt="2024-10-17T11:01:31.463" v="2" actId="20577"/>
          <ac:spMkLst>
            <pc:docMk/>
            <pc:sldMk cId="2629710460" sldId="261"/>
            <ac:spMk id="7" creationId="{AEB00ADB-8686-35C9-FE56-9092E15653F6}"/>
          </ac:spMkLst>
        </pc:spChg>
      </pc:sldChg>
      <pc:sldChg chg="modSp">
        <pc:chgData name="Marta  Aldomà" userId="S::maldoma@blinkbcn.com::14ea7e7f-7f5c-41a7-9c24-b2c0388fe852" providerId="AD" clId="Web-{476BA6EF-7BC9-4EAC-86C9-1C53EC088FE4}" dt="2024-10-17T11:01:35.541" v="5" actId="20577"/>
        <pc:sldMkLst>
          <pc:docMk/>
          <pc:sldMk cId="2656096529" sldId="263"/>
        </pc:sldMkLst>
        <pc:spChg chg="mod">
          <ac:chgData name="Marta  Aldomà" userId="S::maldoma@blinkbcn.com::14ea7e7f-7f5c-41a7-9c24-b2c0388fe852" providerId="AD" clId="Web-{476BA6EF-7BC9-4EAC-86C9-1C53EC088FE4}" dt="2024-10-17T11:01:35.541" v="5" actId="20577"/>
          <ac:spMkLst>
            <pc:docMk/>
            <pc:sldMk cId="2656096529" sldId="263"/>
            <ac:spMk id="2" creationId="{9080E4B8-2655-9027-D5C5-03D98877CBC5}"/>
          </ac:spMkLst>
        </pc:spChg>
      </pc:sldChg>
      <pc:sldChg chg="modSp">
        <pc:chgData name="Marta  Aldomà" userId="S::maldoma@blinkbcn.com::14ea7e7f-7f5c-41a7-9c24-b2c0388fe852" providerId="AD" clId="Web-{476BA6EF-7BC9-4EAC-86C9-1C53EC088FE4}" dt="2024-10-17T11:01:39.010" v="6" actId="20577"/>
        <pc:sldMkLst>
          <pc:docMk/>
          <pc:sldMk cId="3462435276" sldId="283"/>
        </pc:sldMkLst>
        <pc:spChg chg="mod">
          <ac:chgData name="Marta  Aldomà" userId="S::maldoma@blinkbcn.com::14ea7e7f-7f5c-41a7-9c24-b2c0388fe852" providerId="AD" clId="Web-{476BA6EF-7BC9-4EAC-86C9-1C53EC088FE4}" dt="2024-10-17T11:01:39.010" v="6" actId="20577"/>
          <ac:spMkLst>
            <pc:docMk/>
            <pc:sldMk cId="3462435276" sldId="283"/>
            <ac:spMk id="2" creationId="{9080E4B8-2655-9027-D5C5-03D98877CBC5}"/>
          </ac:spMkLst>
        </pc:spChg>
      </pc:sldChg>
    </pc:docChg>
  </pc:docChgLst>
  <pc:docChgLst>
    <pc:chgData name="Marta Rojas" userId="e952ce8b-9c76-4e7a-9eb5-aaf9cb9f552a" providerId="ADAL" clId="{DE72D9F4-40B2-4C60-9EA6-49AA65E383AC}"/>
    <pc:docChg chg="undo redo custSel addSld delSld modSld sldOrd">
      <pc:chgData name="Marta Rojas" userId="e952ce8b-9c76-4e7a-9eb5-aaf9cb9f552a" providerId="ADAL" clId="{DE72D9F4-40B2-4C60-9EA6-49AA65E383AC}" dt="2024-10-28T12:01:22.792" v="1043" actId="108"/>
      <pc:docMkLst>
        <pc:docMk/>
      </pc:docMkLst>
      <pc:sldChg chg="modAnim">
        <pc:chgData name="Marta Rojas" userId="e952ce8b-9c76-4e7a-9eb5-aaf9cb9f552a" providerId="ADAL" clId="{DE72D9F4-40B2-4C60-9EA6-49AA65E383AC}" dt="2024-10-28T10:19:20.772" v="500"/>
        <pc:sldMkLst>
          <pc:docMk/>
          <pc:sldMk cId="1460336341" sldId="259"/>
        </pc:sldMkLst>
      </pc:sldChg>
      <pc:sldChg chg="addSp delSp modSp mod modAnim">
        <pc:chgData name="Marta Rojas" userId="e952ce8b-9c76-4e7a-9eb5-aaf9cb9f552a" providerId="ADAL" clId="{DE72D9F4-40B2-4C60-9EA6-49AA65E383AC}" dt="2024-10-28T11:46:43.669" v="864"/>
        <pc:sldMkLst>
          <pc:docMk/>
          <pc:sldMk cId="509720623" sldId="260"/>
        </pc:sldMkLst>
        <pc:spChg chg="add mod">
          <ac:chgData name="Marta Rojas" userId="e952ce8b-9c76-4e7a-9eb5-aaf9cb9f552a" providerId="ADAL" clId="{DE72D9F4-40B2-4C60-9EA6-49AA65E383AC}" dt="2024-10-28T10:21:28.328" v="523"/>
          <ac:spMkLst>
            <pc:docMk/>
            <pc:sldMk cId="509720623" sldId="260"/>
            <ac:spMk id="7" creationId="{F340EEDB-59B1-7649-1606-C79E1ADDDAF7}"/>
          </ac:spMkLst>
        </pc:spChg>
        <pc:spChg chg="mod">
          <ac:chgData name="Marta Rojas" userId="e952ce8b-9c76-4e7a-9eb5-aaf9cb9f552a" providerId="ADAL" clId="{DE72D9F4-40B2-4C60-9EA6-49AA65E383AC}" dt="2024-10-28T11:46:12.946" v="861" actId="1036"/>
          <ac:spMkLst>
            <pc:docMk/>
            <pc:sldMk cId="509720623" sldId="260"/>
            <ac:spMk id="24" creationId="{3C69064B-EDC2-0AF4-F750-1E9A8E7BBEDE}"/>
          </ac:spMkLst>
        </pc:spChg>
        <pc:spChg chg="mod">
          <ac:chgData name="Marta Rojas" userId="e952ce8b-9c76-4e7a-9eb5-aaf9cb9f552a" providerId="ADAL" clId="{DE72D9F4-40B2-4C60-9EA6-49AA65E383AC}" dt="2024-10-28T11:46:12.946" v="861" actId="1036"/>
          <ac:spMkLst>
            <pc:docMk/>
            <pc:sldMk cId="509720623" sldId="260"/>
            <ac:spMk id="26" creationId="{118EAEF0-DBBC-8AF8-B746-DABFD9FEB005}"/>
          </ac:spMkLst>
        </pc:spChg>
        <pc:spChg chg="mod">
          <ac:chgData name="Marta Rojas" userId="e952ce8b-9c76-4e7a-9eb5-aaf9cb9f552a" providerId="ADAL" clId="{DE72D9F4-40B2-4C60-9EA6-49AA65E383AC}" dt="2024-10-28T11:46:12.946" v="861" actId="1036"/>
          <ac:spMkLst>
            <pc:docMk/>
            <pc:sldMk cId="509720623" sldId="260"/>
            <ac:spMk id="28" creationId="{8BD006AA-64F1-74DE-76BC-FBDACAA83B47}"/>
          </ac:spMkLst>
        </pc:spChg>
        <pc:spChg chg="mod">
          <ac:chgData name="Marta Rojas" userId="e952ce8b-9c76-4e7a-9eb5-aaf9cb9f552a" providerId="ADAL" clId="{DE72D9F4-40B2-4C60-9EA6-49AA65E383AC}" dt="2024-10-28T11:46:12.946" v="861" actId="1036"/>
          <ac:spMkLst>
            <pc:docMk/>
            <pc:sldMk cId="509720623" sldId="260"/>
            <ac:spMk id="29" creationId="{E9749A7C-2A59-B31A-190A-8FF25CE4E73B}"/>
          </ac:spMkLst>
        </pc:spChg>
        <pc:spChg chg="mod">
          <ac:chgData name="Marta Rojas" userId="e952ce8b-9c76-4e7a-9eb5-aaf9cb9f552a" providerId="ADAL" clId="{DE72D9F4-40B2-4C60-9EA6-49AA65E383AC}" dt="2024-10-17T09:10:08.474" v="18" actId="20577"/>
          <ac:spMkLst>
            <pc:docMk/>
            <pc:sldMk cId="509720623" sldId="260"/>
            <ac:spMk id="31" creationId="{70FD05DF-1D1C-8416-27EF-F41A4E66506E}"/>
          </ac:spMkLst>
        </pc:spChg>
        <pc:picChg chg="del">
          <ac:chgData name="Marta Rojas" userId="e952ce8b-9c76-4e7a-9eb5-aaf9cb9f552a" providerId="ADAL" clId="{DE72D9F4-40B2-4C60-9EA6-49AA65E383AC}" dt="2024-10-28T10:21:27.604" v="522" actId="478"/>
          <ac:picMkLst>
            <pc:docMk/>
            <pc:sldMk cId="509720623" sldId="260"/>
            <ac:picMk id="3" creationId="{EFC7EE8A-F1C5-ACE0-339A-DF2E9D328B24}"/>
          </ac:picMkLst>
        </pc:picChg>
        <pc:picChg chg="mod">
          <ac:chgData name="Marta Rojas" userId="e952ce8b-9c76-4e7a-9eb5-aaf9cb9f552a" providerId="ADAL" clId="{DE72D9F4-40B2-4C60-9EA6-49AA65E383AC}" dt="2024-10-28T11:46:18.205" v="862" actId="14100"/>
          <ac:picMkLst>
            <pc:docMk/>
            <pc:sldMk cId="509720623" sldId="260"/>
            <ac:picMk id="4" creationId="{DA501EDF-F147-2BE9-8854-C9684CED90B0}"/>
          </ac:picMkLst>
        </pc:picChg>
        <pc:picChg chg="add mod">
          <ac:chgData name="Marta Rojas" userId="e952ce8b-9c76-4e7a-9eb5-aaf9cb9f552a" providerId="ADAL" clId="{DE72D9F4-40B2-4C60-9EA6-49AA65E383AC}" dt="2024-10-28T10:21:28.328" v="523"/>
          <ac:picMkLst>
            <pc:docMk/>
            <pc:sldMk cId="509720623" sldId="260"/>
            <ac:picMk id="6" creationId="{67F49378-3A72-0CDF-D779-AAFAD8226C00}"/>
          </ac:picMkLst>
        </pc:picChg>
        <pc:picChg chg="mod">
          <ac:chgData name="Marta Rojas" userId="e952ce8b-9c76-4e7a-9eb5-aaf9cb9f552a" providerId="ADAL" clId="{DE72D9F4-40B2-4C60-9EA6-49AA65E383AC}" dt="2024-10-28T11:46:12.946" v="861" actId="1036"/>
          <ac:picMkLst>
            <pc:docMk/>
            <pc:sldMk cId="509720623" sldId="260"/>
            <ac:picMk id="23" creationId="{E7E94463-30DD-55D3-B168-9E2536BF8379}"/>
          </ac:picMkLst>
        </pc:picChg>
        <pc:picChg chg="mod">
          <ac:chgData name="Marta Rojas" userId="e952ce8b-9c76-4e7a-9eb5-aaf9cb9f552a" providerId="ADAL" clId="{DE72D9F4-40B2-4C60-9EA6-49AA65E383AC}" dt="2024-10-28T11:46:12.946" v="861" actId="1036"/>
          <ac:picMkLst>
            <pc:docMk/>
            <pc:sldMk cId="509720623" sldId="260"/>
            <ac:picMk id="25" creationId="{588A8F33-5720-0E34-A404-7C8FC3449F6D}"/>
          </ac:picMkLst>
        </pc:picChg>
        <pc:picChg chg="mod">
          <ac:chgData name="Marta Rojas" userId="e952ce8b-9c76-4e7a-9eb5-aaf9cb9f552a" providerId="ADAL" clId="{DE72D9F4-40B2-4C60-9EA6-49AA65E383AC}" dt="2024-10-28T11:46:12.946" v="861" actId="1036"/>
          <ac:picMkLst>
            <pc:docMk/>
            <pc:sldMk cId="509720623" sldId="260"/>
            <ac:picMk id="27" creationId="{F291A8CA-C257-1AEA-6566-05C9BFF7B0DB}"/>
          </ac:picMkLst>
        </pc:picChg>
        <pc:picChg chg="mod">
          <ac:chgData name="Marta Rojas" userId="e952ce8b-9c76-4e7a-9eb5-aaf9cb9f552a" providerId="ADAL" clId="{DE72D9F4-40B2-4C60-9EA6-49AA65E383AC}" dt="2024-10-28T11:46:12.946" v="861" actId="1036"/>
          <ac:picMkLst>
            <pc:docMk/>
            <pc:sldMk cId="509720623" sldId="260"/>
            <ac:picMk id="30" creationId="{AF9DF8FA-F567-EEA4-CF6D-D58E77E1C85A}"/>
          </ac:picMkLst>
        </pc:picChg>
      </pc:sldChg>
      <pc:sldChg chg="addSp delSp modSp mod modAnim">
        <pc:chgData name="Marta Rojas" userId="e952ce8b-9c76-4e7a-9eb5-aaf9cb9f552a" providerId="ADAL" clId="{DE72D9F4-40B2-4C60-9EA6-49AA65E383AC}" dt="2024-10-28T11:47:35.272" v="868" actId="1076"/>
        <pc:sldMkLst>
          <pc:docMk/>
          <pc:sldMk cId="2629710460" sldId="261"/>
        </pc:sldMkLst>
        <pc:spChg chg="mod">
          <ac:chgData name="Marta Rojas" userId="e952ce8b-9c76-4e7a-9eb5-aaf9cb9f552a" providerId="ADAL" clId="{DE72D9F4-40B2-4C60-9EA6-49AA65E383AC}" dt="2024-10-28T11:47:23.219" v="867" actId="108"/>
          <ac:spMkLst>
            <pc:docMk/>
            <pc:sldMk cId="2629710460" sldId="261"/>
            <ac:spMk id="4" creationId="{3D2A83CE-ABF6-EDB5-4581-3446ACC7321D}"/>
          </ac:spMkLst>
        </pc:spChg>
        <pc:spChg chg="add mod">
          <ac:chgData name="Marta Rojas" userId="e952ce8b-9c76-4e7a-9eb5-aaf9cb9f552a" providerId="ADAL" clId="{DE72D9F4-40B2-4C60-9EA6-49AA65E383AC}" dt="2024-10-28T10:21:32.626" v="525"/>
          <ac:spMkLst>
            <pc:docMk/>
            <pc:sldMk cId="2629710460" sldId="261"/>
            <ac:spMk id="5" creationId="{0A393D8D-A33F-2EF0-2BCE-52C418EDC889}"/>
          </ac:spMkLst>
        </pc:spChg>
        <pc:spChg chg="mod">
          <ac:chgData name="Marta Rojas" userId="e952ce8b-9c76-4e7a-9eb5-aaf9cb9f552a" providerId="ADAL" clId="{DE72D9F4-40B2-4C60-9EA6-49AA65E383AC}" dt="2024-10-28T11:47:35.272" v="868" actId="1076"/>
          <ac:spMkLst>
            <pc:docMk/>
            <pc:sldMk cId="2629710460" sldId="261"/>
            <ac:spMk id="7" creationId="{AEB00ADB-8686-35C9-FE56-9092E15653F6}"/>
          </ac:spMkLst>
        </pc:spChg>
        <pc:picChg chg="del">
          <ac:chgData name="Marta Rojas" userId="e952ce8b-9c76-4e7a-9eb5-aaf9cb9f552a" providerId="ADAL" clId="{DE72D9F4-40B2-4C60-9EA6-49AA65E383AC}" dt="2024-10-28T10:21:32.219" v="524" actId="478"/>
          <ac:picMkLst>
            <pc:docMk/>
            <pc:sldMk cId="2629710460" sldId="261"/>
            <ac:picMk id="2" creationId="{E8D7F527-8A6B-C9F5-B420-70A9175860E8}"/>
          </ac:picMkLst>
        </pc:picChg>
        <pc:picChg chg="add mod">
          <ac:chgData name="Marta Rojas" userId="e952ce8b-9c76-4e7a-9eb5-aaf9cb9f552a" providerId="ADAL" clId="{DE72D9F4-40B2-4C60-9EA6-49AA65E383AC}" dt="2024-10-28T10:21:32.626" v="525"/>
          <ac:picMkLst>
            <pc:docMk/>
            <pc:sldMk cId="2629710460" sldId="261"/>
            <ac:picMk id="3" creationId="{5191967A-80E6-1FF9-E567-9C4C44A594E6}"/>
          </ac:picMkLst>
        </pc:picChg>
      </pc:sldChg>
      <pc:sldChg chg="addSp delSp modSp mod delAnim modAnim">
        <pc:chgData name="Marta Rojas" userId="e952ce8b-9c76-4e7a-9eb5-aaf9cb9f552a" providerId="ADAL" clId="{DE72D9F4-40B2-4C60-9EA6-49AA65E383AC}" dt="2024-10-28T11:49:15.594" v="875" actId="1076"/>
        <pc:sldMkLst>
          <pc:docMk/>
          <pc:sldMk cId="2656096529" sldId="263"/>
        </pc:sldMkLst>
        <pc:spChg chg="add del">
          <ac:chgData name="Marta Rojas" userId="e952ce8b-9c76-4e7a-9eb5-aaf9cb9f552a" providerId="ADAL" clId="{DE72D9F4-40B2-4C60-9EA6-49AA65E383AC}" dt="2024-10-17T09:18:09.447" v="171" actId="478"/>
          <ac:spMkLst>
            <pc:docMk/>
            <pc:sldMk cId="2656096529" sldId="263"/>
            <ac:spMk id="3" creationId="{79BDF276-9D28-7933-5B5C-4A97D16B5B9F}"/>
          </ac:spMkLst>
        </pc:spChg>
        <pc:spChg chg="mod">
          <ac:chgData name="Marta Rojas" userId="e952ce8b-9c76-4e7a-9eb5-aaf9cb9f552a" providerId="ADAL" clId="{DE72D9F4-40B2-4C60-9EA6-49AA65E383AC}" dt="2024-10-28T11:49:15.594" v="875" actId="1076"/>
          <ac:spMkLst>
            <pc:docMk/>
            <pc:sldMk cId="2656096529" sldId="263"/>
            <ac:spMk id="4" creationId="{1215D160-730B-63DD-F17D-CB5F1D3A1E9F}"/>
          </ac:spMkLst>
        </pc:spChg>
        <pc:spChg chg="add del mod">
          <ac:chgData name="Marta Rojas" userId="e952ce8b-9c76-4e7a-9eb5-aaf9cb9f552a" providerId="ADAL" clId="{DE72D9F4-40B2-4C60-9EA6-49AA65E383AC}" dt="2024-10-17T09:23:47.089" v="293" actId="21"/>
          <ac:spMkLst>
            <pc:docMk/>
            <pc:sldMk cId="2656096529" sldId="263"/>
            <ac:spMk id="5" creationId="{B0DA4427-BD29-EE29-5166-561327154176}"/>
          </ac:spMkLst>
        </pc:spChg>
        <pc:spChg chg="add mod">
          <ac:chgData name="Marta Rojas" userId="e952ce8b-9c76-4e7a-9eb5-aaf9cb9f552a" providerId="ADAL" clId="{DE72D9F4-40B2-4C60-9EA6-49AA65E383AC}" dt="2024-10-28T10:21:37.459" v="527"/>
          <ac:spMkLst>
            <pc:docMk/>
            <pc:sldMk cId="2656096529" sldId="263"/>
            <ac:spMk id="6" creationId="{9E566E62-ABCD-9E05-C150-FCCE886BFBA6}"/>
          </ac:spMkLst>
        </pc:spChg>
        <pc:picChg chg="del">
          <ac:chgData name="Marta Rojas" userId="e952ce8b-9c76-4e7a-9eb5-aaf9cb9f552a" providerId="ADAL" clId="{DE72D9F4-40B2-4C60-9EA6-49AA65E383AC}" dt="2024-10-28T10:21:37.002" v="526" actId="478"/>
          <ac:picMkLst>
            <pc:docMk/>
            <pc:sldMk cId="2656096529" sldId="263"/>
            <ac:picMk id="3" creationId="{08F35CF8-9132-BBD7-4439-E4C90F6173B5}"/>
          </ac:picMkLst>
        </pc:picChg>
        <pc:picChg chg="add mod">
          <ac:chgData name="Marta Rojas" userId="e952ce8b-9c76-4e7a-9eb5-aaf9cb9f552a" providerId="ADAL" clId="{DE72D9F4-40B2-4C60-9EA6-49AA65E383AC}" dt="2024-10-28T10:21:37.459" v="527"/>
          <ac:picMkLst>
            <pc:docMk/>
            <pc:sldMk cId="2656096529" sldId="263"/>
            <ac:picMk id="5" creationId="{1CCA7E7E-4A4F-C640-AFE7-9BEE19FA29DF}"/>
          </ac:picMkLst>
        </pc:picChg>
      </pc:sldChg>
      <pc:sldChg chg="addSp delSp modSp mod">
        <pc:chgData name="Marta Rojas" userId="e952ce8b-9c76-4e7a-9eb5-aaf9cb9f552a" providerId="ADAL" clId="{DE72D9F4-40B2-4C60-9EA6-49AA65E383AC}" dt="2024-10-28T11:56:51.081" v="983" actId="114"/>
        <pc:sldMkLst>
          <pc:docMk/>
          <pc:sldMk cId="1170080258" sldId="282"/>
        </pc:sldMkLst>
        <pc:spChg chg="mod">
          <ac:chgData name="Marta Rojas" userId="e952ce8b-9c76-4e7a-9eb5-aaf9cb9f552a" providerId="ADAL" clId="{DE72D9F4-40B2-4C60-9EA6-49AA65E383AC}" dt="2024-10-17T09:23:19.238" v="289" actId="1076"/>
          <ac:spMkLst>
            <pc:docMk/>
            <pc:sldMk cId="1170080258" sldId="282"/>
            <ac:spMk id="2" creationId="{9080E4B8-2655-9027-D5C5-03D98877CBC5}"/>
          </ac:spMkLst>
        </pc:spChg>
        <pc:spChg chg="add del mod">
          <ac:chgData name="Marta Rojas" userId="e952ce8b-9c76-4e7a-9eb5-aaf9cb9f552a" providerId="ADAL" clId="{DE72D9F4-40B2-4C60-9EA6-49AA65E383AC}" dt="2024-10-17T09:25:25.092" v="331" actId="478"/>
          <ac:spMkLst>
            <pc:docMk/>
            <pc:sldMk cId="1170080258" sldId="282"/>
            <ac:spMk id="3" creationId="{4E64E03F-8813-7188-CDB2-DA36CE213073}"/>
          </ac:spMkLst>
        </pc:spChg>
        <pc:spChg chg="mod">
          <ac:chgData name="Marta Rojas" userId="e952ce8b-9c76-4e7a-9eb5-aaf9cb9f552a" providerId="ADAL" clId="{DE72D9F4-40B2-4C60-9EA6-49AA65E383AC}" dt="2024-10-28T11:56:51.081" v="983" actId="114"/>
          <ac:spMkLst>
            <pc:docMk/>
            <pc:sldMk cId="1170080258" sldId="282"/>
            <ac:spMk id="6" creationId="{852D3C01-D2DA-9764-212F-ABAA93F02FC3}"/>
          </ac:spMkLst>
        </pc:spChg>
        <pc:spChg chg="add mod">
          <ac:chgData name="Marta Rojas" userId="e952ce8b-9c76-4e7a-9eb5-aaf9cb9f552a" providerId="ADAL" clId="{DE72D9F4-40B2-4C60-9EA6-49AA65E383AC}" dt="2024-10-28T10:21:56.940" v="536"/>
          <ac:spMkLst>
            <pc:docMk/>
            <pc:sldMk cId="1170080258" sldId="282"/>
            <ac:spMk id="7" creationId="{32C4EEAA-FF42-FFEC-C391-6BE1B4F433E1}"/>
          </ac:spMkLst>
        </pc:spChg>
        <pc:spChg chg="del mod">
          <ac:chgData name="Marta Rojas" userId="e952ce8b-9c76-4e7a-9eb5-aaf9cb9f552a" providerId="ADAL" clId="{DE72D9F4-40B2-4C60-9EA6-49AA65E383AC}" dt="2024-10-17T09:24:12.493" v="297" actId="21"/>
          <ac:spMkLst>
            <pc:docMk/>
            <pc:sldMk cId="1170080258" sldId="282"/>
            <ac:spMk id="7" creationId="{764C8B43-7A14-9320-F325-88DED38152CB}"/>
          </ac:spMkLst>
        </pc:spChg>
        <pc:picChg chg="del">
          <ac:chgData name="Marta Rojas" userId="e952ce8b-9c76-4e7a-9eb5-aaf9cb9f552a" providerId="ADAL" clId="{DE72D9F4-40B2-4C60-9EA6-49AA65E383AC}" dt="2024-10-28T10:21:56.531" v="535" actId="478"/>
          <ac:picMkLst>
            <pc:docMk/>
            <pc:sldMk cId="1170080258" sldId="282"/>
            <ac:picMk id="3" creationId="{ACF7FDE3-989B-1D2F-F4E5-958DC157C1BE}"/>
          </ac:picMkLst>
        </pc:picChg>
        <pc:picChg chg="mod">
          <ac:chgData name="Marta Rojas" userId="e952ce8b-9c76-4e7a-9eb5-aaf9cb9f552a" providerId="ADAL" clId="{DE72D9F4-40B2-4C60-9EA6-49AA65E383AC}" dt="2024-10-17T09:22:11.505" v="263" actId="14100"/>
          <ac:picMkLst>
            <pc:docMk/>
            <pc:sldMk cId="1170080258" sldId="282"/>
            <ac:picMk id="4" creationId="{64E2C43C-8092-125A-A13C-6B78414E4025}"/>
          </ac:picMkLst>
        </pc:picChg>
        <pc:picChg chg="add mod">
          <ac:chgData name="Marta Rojas" userId="e952ce8b-9c76-4e7a-9eb5-aaf9cb9f552a" providerId="ADAL" clId="{DE72D9F4-40B2-4C60-9EA6-49AA65E383AC}" dt="2024-10-28T10:21:56.940" v="536"/>
          <ac:picMkLst>
            <pc:docMk/>
            <pc:sldMk cId="1170080258" sldId="282"/>
            <ac:picMk id="5" creationId="{A9E465EF-D3F9-146C-6676-071EBD968DED}"/>
          </ac:picMkLst>
        </pc:picChg>
        <pc:picChg chg="del mod">
          <ac:chgData name="Marta Rojas" userId="e952ce8b-9c76-4e7a-9eb5-aaf9cb9f552a" providerId="ADAL" clId="{DE72D9F4-40B2-4C60-9EA6-49AA65E383AC}" dt="2024-10-17T09:24:12.493" v="297" actId="21"/>
          <ac:picMkLst>
            <pc:docMk/>
            <pc:sldMk cId="1170080258" sldId="282"/>
            <ac:picMk id="9" creationId="{30FD6280-CD91-BE45-3EAE-CAFBD106FDB4}"/>
          </ac:picMkLst>
        </pc:picChg>
        <pc:picChg chg="mod">
          <ac:chgData name="Marta Rojas" userId="e952ce8b-9c76-4e7a-9eb5-aaf9cb9f552a" providerId="ADAL" clId="{DE72D9F4-40B2-4C60-9EA6-49AA65E383AC}" dt="2024-10-17T09:21:39.212" v="257" actId="1076"/>
          <ac:picMkLst>
            <pc:docMk/>
            <pc:sldMk cId="1170080258" sldId="282"/>
            <ac:picMk id="11" creationId="{8C8870A7-1584-74F2-83CC-1F58F03836FB}"/>
          </ac:picMkLst>
        </pc:picChg>
      </pc:sldChg>
      <pc:sldChg chg="addSp delSp modSp mod">
        <pc:chgData name="Marta Rojas" userId="e952ce8b-9c76-4e7a-9eb5-aaf9cb9f552a" providerId="ADAL" clId="{DE72D9F4-40B2-4C60-9EA6-49AA65E383AC}" dt="2024-10-28T11:54:46.757" v="980" actId="1582"/>
        <pc:sldMkLst>
          <pc:docMk/>
          <pc:sldMk cId="3462435276" sldId="283"/>
        </pc:sldMkLst>
        <pc:spChg chg="mod">
          <ac:chgData name="Marta Rojas" userId="e952ce8b-9c76-4e7a-9eb5-aaf9cb9f552a" providerId="ADAL" clId="{DE72D9F4-40B2-4C60-9EA6-49AA65E383AC}" dt="2024-10-28T11:52:13.859" v="946" actId="1076"/>
          <ac:spMkLst>
            <pc:docMk/>
            <pc:sldMk cId="3462435276" sldId="283"/>
            <ac:spMk id="4" creationId="{1215D160-730B-63DD-F17D-CB5F1D3A1E9F}"/>
          </ac:spMkLst>
        </pc:spChg>
        <pc:spChg chg="add mod">
          <ac:chgData name="Marta Rojas" userId="e952ce8b-9c76-4e7a-9eb5-aaf9cb9f552a" providerId="ADAL" clId="{DE72D9F4-40B2-4C60-9EA6-49AA65E383AC}" dt="2024-10-28T10:21:46.099" v="531"/>
          <ac:spMkLst>
            <pc:docMk/>
            <pc:sldMk cId="3462435276" sldId="283"/>
            <ac:spMk id="7" creationId="{D695E1CC-AF7F-8808-B638-FF37318923FF}"/>
          </ac:spMkLst>
        </pc:spChg>
        <pc:spChg chg="add del mod ord">
          <ac:chgData name="Marta Rojas" userId="e952ce8b-9c76-4e7a-9eb5-aaf9cb9f552a" providerId="ADAL" clId="{DE72D9F4-40B2-4C60-9EA6-49AA65E383AC}" dt="2024-10-28T11:54:29.372" v="976" actId="478"/>
          <ac:spMkLst>
            <pc:docMk/>
            <pc:sldMk cId="3462435276" sldId="283"/>
            <ac:spMk id="8" creationId="{323F73CD-6AAC-C795-59C1-BE5F5AE5EAD2}"/>
          </ac:spMkLst>
        </pc:spChg>
        <pc:picChg chg="del">
          <ac:chgData name="Marta Rojas" userId="e952ce8b-9c76-4e7a-9eb5-aaf9cb9f552a" providerId="ADAL" clId="{DE72D9F4-40B2-4C60-9EA6-49AA65E383AC}" dt="2024-10-28T10:21:45.627" v="530" actId="478"/>
          <ac:picMkLst>
            <pc:docMk/>
            <pc:sldMk cId="3462435276" sldId="283"/>
            <ac:picMk id="3" creationId="{6C8CE133-A4E9-9E07-DEFF-CCDEFA6275E7}"/>
          </ac:picMkLst>
        </pc:picChg>
        <pc:picChg chg="mod">
          <ac:chgData name="Marta Rojas" userId="e952ce8b-9c76-4e7a-9eb5-aaf9cb9f552a" providerId="ADAL" clId="{DE72D9F4-40B2-4C60-9EA6-49AA65E383AC}" dt="2024-10-28T11:52:18.287" v="947" actId="1076"/>
          <ac:picMkLst>
            <pc:docMk/>
            <pc:sldMk cId="3462435276" sldId="283"/>
            <ac:picMk id="5" creationId="{E11AAB3F-DBC9-501D-A3FD-118523960CAA}"/>
          </ac:picMkLst>
        </pc:picChg>
        <pc:picChg chg="add mod">
          <ac:chgData name="Marta Rojas" userId="e952ce8b-9c76-4e7a-9eb5-aaf9cb9f552a" providerId="ADAL" clId="{DE72D9F4-40B2-4C60-9EA6-49AA65E383AC}" dt="2024-10-28T10:21:46.099" v="531"/>
          <ac:picMkLst>
            <pc:docMk/>
            <pc:sldMk cId="3462435276" sldId="283"/>
            <ac:picMk id="6" creationId="{20C36622-2383-C704-5E10-BD4DB053BC3C}"/>
          </ac:picMkLst>
        </pc:picChg>
        <pc:picChg chg="mod">
          <ac:chgData name="Marta Rojas" userId="e952ce8b-9c76-4e7a-9eb5-aaf9cb9f552a" providerId="ADAL" clId="{DE72D9F4-40B2-4C60-9EA6-49AA65E383AC}" dt="2024-10-28T11:54:46.757" v="980" actId="1582"/>
          <ac:picMkLst>
            <pc:docMk/>
            <pc:sldMk cId="3462435276" sldId="283"/>
            <ac:picMk id="1030" creationId="{156E41D2-74CF-742A-DDC4-A198ACE0F2D8}"/>
          </ac:picMkLst>
        </pc:picChg>
      </pc:sldChg>
      <pc:sldChg chg="addSp delSp modSp mod modAnim">
        <pc:chgData name="Marta Rojas" userId="e952ce8b-9c76-4e7a-9eb5-aaf9cb9f552a" providerId="ADAL" clId="{DE72D9F4-40B2-4C60-9EA6-49AA65E383AC}" dt="2024-10-28T11:51:58.137" v="944" actId="115"/>
        <pc:sldMkLst>
          <pc:docMk/>
          <pc:sldMk cId="2009213581" sldId="284"/>
        </pc:sldMkLst>
        <pc:spChg chg="add mod">
          <ac:chgData name="Marta Rojas" userId="e952ce8b-9c76-4e7a-9eb5-aaf9cb9f552a" providerId="ADAL" clId="{DE72D9F4-40B2-4C60-9EA6-49AA65E383AC}" dt="2024-10-28T10:21:42.269" v="529"/>
          <ac:spMkLst>
            <pc:docMk/>
            <pc:sldMk cId="2009213581" sldId="284"/>
            <ac:spMk id="5" creationId="{B8101249-591D-89FC-3194-2ACECEF1B790}"/>
          </ac:spMkLst>
        </pc:spChg>
        <pc:spChg chg="add mod">
          <ac:chgData name="Marta Rojas" userId="e952ce8b-9c76-4e7a-9eb5-aaf9cb9f552a" providerId="ADAL" clId="{DE72D9F4-40B2-4C60-9EA6-49AA65E383AC}" dt="2024-10-28T11:50:41.096" v="912" actId="1076"/>
          <ac:spMkLst>
            <pc:docMk/>
            <pc:sldMk cId="2009213581" sldId="284"/>
            <ac:spMk id="6" creationId="{C7F5D04E-7B24-A1D7-1CE0-DC17C12936D4}"/>
          </ac:spMkLst>
        </pc:spChg>
        <pc:spChg chg="add mod">
          <ac:chgData name="Marta Rojas" userId="e952ce8b-9c76-4e7a-9eb5-aaf9cb9f552a" providerId="ADAL" clId="{DE72D9F4-40B2-4C60-9EA6-49AA65E383AC}" dt="2024-10-28T11:51:58.137" v="944" actId="115"/>
          <ac:spMkLst>
            <pc:docMk/>
            <pc:sldMk cId="2009213581" sldId="284"/>
            <ac:spMk id="7" creationId="{12E29481-97C6-3A1E-EA00-955FE934E1FC}"/>
          </ac:spMkLst>
        </pc:spChg>
        <pc:picChg chg="del">
          <ac:chgData name="Marta Rojas" userId="e952ce8b-9c76-4e7a-9eb5-aaf9cb9f552a" providerId="ADAL" clId="{DE72D9F4-40B2-4C60-9EA6-49AA65E383AC}" dt="2024-10-28T10:21:41.861" v="528" actId="478"/>
          <ac:picMkLst>
            <pc:docMk/>
            <pc:sldMk cId="2009213581" sldId="284"/>
            <ac:picMk id="2" creationId="{E45424BB-E15C-7616-8AE8-ECD300D2BF1D}"/>
          </ac:picMkLst>
        </pc:picChg>
        <pc:picChg chg="add mod">
          <ac:chgData name="Marta Rojas" userId="e952ce8b-9c76-4e7a-9eb5-aaf9cb9f552a" providerId="ADAL" clId="{DE72D9F4-40B2-4C60-9EA6-49AA65E383AC}" dt="2024-10-28T10:21:42.269" v="529"/>
          <ac:picMkLst>
            <pc:docMk/>
            <pc:sldMk cId="2009213581" sldId="284"/>
            <ac:picMk id="3" creationId="{C6267BE7-2A91-5A74-5424-BFE676469999}"/>
          </ac:picMkLst>
        </pc:picChg>
      </pc:sldChg>
      <pc:sldChg chg="addSp delSp modSp mod">
        <pc:chgData name="Marta Rojas" userId="e952ce8b-9c76-4e7a-9eb5-aaf9cb9f552a" providerId="ADAL" clId="{DE72D9F4-40B2-4C60-9EA6-49AA65E383AC}" dt="2024-10-28T11:57:50.210" v="992"/>
        <pc:sldMkLst>
          <pc:docMk/>
          <pc:sldMk cId="578419432" sldId="285"/>
        </pc:sldMkLst>
        <pc:spChg chg="mod">
          <ac:chgData name="Marta Rojas" userId="e952ce8b-9c76-4e7a-9eb5-aaf9cb9f552a" providerId="ADAL" clId="{DE72D9F4-40B2-4C60-9EA6-49AA65E383AC}" dt="2024-10-28T11:57:31.920" v="988" actId="20577"/>
          <ac:spMkLst>
            <pc:docMk/>
            <pc:sldMk cId="578419432" sldId="285"/>
            <ac:spMk id="3" creationId="{FEC01102-8A40-974F-2F8A-557232EEF4F0}"/>
          </ac:spMkLst>
        </pc:spChg>
        <pc:spChg chg="add mod">
          <ac:chgData name="Marta Rojas" userId="e952ce8b-9c76-4e7a-9eb5-aaf9cb9f552a" providerId="ADAL" clId="{DE72D9F4-40B2-4C60-9EA6-49AA65E383AC}" dt="2024-10-28T10:22:00.862" v="538"/>
          <ac:spMkLst>
            <pc:docMk/>
            <pc:sldMk cId="578419432" sldId="285"/>
            <ac:spMk id="7" creationId="{9DAEBA2C-A461-2F60-1D70-E380B9B620A2}"/>
          </ac:spMkLst>
        </pc:spChg>
        <pc:graphicFrameChg chg="mod">
          <ac:chgData name="Marta Rojas" userId="e952ce8b-9c76-4e7a-9eb5-aaf9cb9f552a" providerId="ADAL" clId="{DE72D9F4-40B2-4C60-9EA6-49AA65E383AC}" dt="2024-10-28T11:57:50.210" v="992"/>
          <ac:graphicFrameMkLst>
            <pc:docMk/>
            <pc:sldMk cId="578419432" sldId="285"/>
            <ac:graphicFrameMk id="5" creationId="{E93F2FF8-D57F-7F65-7EE0-B9147BDD0028}"/>
          </ac:graphicFrameMkLst>
        </pc:graphicFrameChg>
        <pc:picChg chg="del">
          <ac:chgData name="Marta Rojas" userId="e952ce8b-9c76-4e7a-9eb5-aaf9cb9f552a" providerId="ADAL" clId="{DE72D9F4-40B2-4C60-9EA6-49AA65E383AC}" dt="2024-10-28T10:22:00.437" v="537" actId="478"/>
          <ac:picMkLst>
            <pc:docMk/>
            <pc:sldMk cId="578419432" sldId="285"/>
            <ac:picMk id="4" creationId="{291CF85A-2B11-7936-408B-6925665BF61A}"/>
          </ac:picMkLst>
        </pc:picChg>
        <pc:picChg chg="add mod">
          <ac:chgData name="Marta Rojas" userId="e952ce8b-9c76-4e7a-9eb5-aaf9cb9f552a" providerId="ADAL" clId="{DE72D9F4-40B2-4C60-9EA6-49AA65E383AC}" dt="2024-10-28T10:22:00.862" v="538"/>
          <ac:picMkLst>
            <pc:docMk/>
            <pc:sldMk cId="578419432" sldId="285"/>
            <ac:picMk id="6" creationId="{442DB693-C0A3-9C8A-040A-4524FEB0294E}"/>
          </ac:picMkLst>
        </pc:picChg>
      </pc:sldChg>
      <pc:sldChg chg="addSp delSp modSp mod modAnim">
        <pc:chgData name="Marta Rojas" userId="e952ce8b-9c76-4e7a-9eb5-aaf9cb9f552a" providerId="ADAL" clId="{DE72D9F4-40B2-4C60-9EA6-49AA65E383AC}" dt="2024-10-28T11:58:40.493" v="1023" actId="20577"/>
        <pc:sldMkLst>
          <pc:docMk/>
          <pc:sldMk cId="1426600213" sldId="286"/>
        </pc:sldMkLst>
        <pc:spChg chg="mod">
          <ac:chgData name="Marta Rojas" userId="e952ce8b-9c76-4e7a-9eb5-aaf9cb9f552a" providerId="ADAL" clId="{DE72D9F4-40B2-4C60-9EA6-49AA65E383AC}" dt="2024-10-28T11:58:40.493" v="1023" actId="20577"/>
          <ac:spMkLst>
            <pc:docMk/>
            <pc:sldMk cId="1426600213" sldId="286"/>
            <ac:spMk id="3" creationId="{E7B17341-0ACF-0847-20E2-9D2207686AD1}"/>
          </ac:spMkLst>
        </pc:spChg>
        <pc:spChg chg="mod">
          <ac:chgData name="Marta Rojas" userId="e952ce8b-9c76-4e7a-9eb5-aaf9cb9f552a" providerId="ADAL" clId="{DE72D9F4-40B2-4C60-9EA6-49AA65E383AC}" dt="2024-10-17T09:31:33.465" v="409" actId="255"/>
          <ac:spMkLst>
            <pc:docMk/>
            <pc:sldMk cId="1426600213" sldId="286"/>
            <ac:spMk id="5" creationId="{6B372E10-40AE-C3C5-92A1-FCF20B365398}"/>
          </ac:spMkLst>
        </pc:spChg>
        <pc:spChg chg="add mod">
          <ac:chgData name="Marta Rojas" userId="e952ce8b-9c76-4e7a-9eb5-aaf9cb9f552a" providerId="ADAL" clId="{DE72D9F4-40B2-4C60-9EA6-49AA65E383AC}" dt="2024-10-28T10:22:05.585" v="540"/>
          <ac:spMkLst>
            <pc:docMk/>
            <pc:sldMk cId="1426600213" sldId="286"/>
            <ac:spMk id="8" creationId="{132DA2C1-8AE8-F11C-4FB6-FCEB29949F2C}"/>
          </ac:spMkLst>
        </pc:spChg>
        <pc:graphicFrameChg chg="mod modGraphic">
          <ac:chgData name="Marta Rojas" userId="e952ce8b-9c76-4e7a-9eb5-aaf9cb9f552a" providerId="ADAL" clId="{DE72D9F4-40B2-4C60-9EA6-49AA65E383AC}" dt="2024-10-17T09:32:19.368" v="421" actId="108"/>
          <ac:graphicFrameMkLst>
            <pc:docMk/>
            <pc:sldMk cId="1426600213" sldId="286"/>
            <ac:graphicFrameMk id="6" creationId="{1092F606-6772-252A-24A3-4519CCE66E7F}"/>
          </ac:graphicFrameMkLst>
        </pc:graphicFrameChg>
        <pc:picChg chg="del">
          <ac:chgData name="Marta Rojas" userId="e952ce8b-9c76-4e7a-9eb5-aaf9cb9f552a" providerId="ADAL" clId="{DE72D9F4-40B2-4C60-9EA6-49AA65E383AC}" dt="2024-10-28T10:22:05.129" v="539" actId="478"/>
          <ac:picMkLst>
            <pc:docMk/>
            <pc:sldMk cId="1426600213" sldId="286"/>
            <ac:picMk id="4" creationId="{FF7A77FE-0BFE-0282-8D86-DE909F4C391F}"/>
          </ac:picMkLst>
        </pc:picChg>
        <pc:picChg chg="add mod">
          <ac:chgData name="Marta Rojas" userId="e952ce8b-9c76-4e7a-9eb5-aaf9cb9f552a" providerId="ADAL" clId="{DE72D9F4-40B2-4C60-9EA6-49AA65E383AC}" dt="2024-10-28T10:22:05.585" v="540"/>
          <ac:picMkLst>
            <pc:docMk/>
            <pc:sldMk cId="1426600213" sldId="286"/>
            <ac:picMk id="7" creationId="{7F708C0C-F9D5-AD82-22F5-C4F71C72DE6A}"/>
          </ac:picMkLst>
        </pc:picChg>
      </pc:sldChg>
      <pc:sldChg chg="addSp delSp modSp mod">
        <pc:chgData name="Marta Rojas" userId="e952ce8b-9c76-4e7a-9eb5-aaf9cb9f552a" providerId="ADAL" clId="{DE72D9F4-40B2-4C60-9EA6-49AA65E383AC}" dt="2024-10-28T11:58:59.901" v="1026" actId="207"/>
        <pc:sldMkLst>
          <pc:docMk/>
          <pc:sldMk cId="4102433664" sldId="287"/>
        </pc:sldMkLst>
        <pc:spChg chg="add mod">
          <ac:chgData name="Marta Rojas" userId="e952ce8b-9c76-4e7a-9eb5-aaf9cb9f552a" providerId="ADAL" clId="{DE72D9F4-40B2-4C60-9EA6-49AA65E383AC}" dt="2024-10-28T10:22:09.077" v="542"/>
          <ac:spMkLst>
            <pc:docMk/>
            <pc:sldMk cId="4102433664" sldId="287"/>
            <ac:spMk id="8" creationId="{03C73C85-C79F-45BA-F06C-0445E062CB08}"/>
          </ac:spMkLst>
        </pc:spChg>
        <pc:picChg chg="del">
          <ac:chgData name="Marta Rojas" userId="e952ce8b-9c76-4e7a-9eb5-aaf9cb9f552a" providerId="ADAL" clId="{DE72D9F4-40B2-4C60-9EA6-49AA65E383AC}" dt="2024-10-28T10:22:08.700" v="541" actId="478"/>
          <ac:picMkLst>
            <pc:docMk/>
            <pc:sldMk cId="4102433664" sldId="287"/>
            <ac:picMk id="3" creationId="{1B30DEEC-5392-00B4-84C3-2FF1E20DC214}"/>
          </ac:picMkLst>
        </pc:picChg>
        <pc:picChg chg="add mod">
          <ac:chgData name="Marta Rojas" userId="e952ce8b-9c76-4e7a-9eb5-aaf9cb9f552a" providerId="ADAL" clId="{DE72D9F4-40B2-4C60-9EA6-49AA65E383AC}" dt="2024-10-28T10:22:09.077" v="542"/>
          <ac:picMkLst>
            <pc:docMk/>
            <pc:sldMk cId="4102433664" sldId="287"/>
            <ac:picMk id="7" creationId="{0F54A2CA-82B7-85B8-1E1A-68392446B4FE}"/>
          </ac:picMkLst>
        </pc:picChg>
        <pc:picChg chg="mod">
          <ac:chgData name="Marta Rojas" userId="e952ce8b-9c76-4e7a-9eb5-aaf9cb9f552a" providerId="ADAL" clId="{DE72D9F4-40B2-4C60-9EA6-49AA65E383AC}" dt="2024-10-28T11:58:55.713" v="1024" actId="207"/>
          <ac:picMkLst>
            <pc:docMk/>
            <pc:sldMk cId="4102433664" sldId="287"/>
            <ac:picMk id="12" creationId="{BF1E305A-7DC0-AB76-5EC0-D9D1085BF4CD}"/>
          </ac:picMkLst>
        </pc:picChg>
        <pc:picChg chg="mod">
          <ac:chgData name="Marta Rojas" userId="e952ce8b-9c76-4e7a-9eb5-aaf9cb9f552a" providerId="ADAL" clId="{DE72D9F4-40B2-4C60-9EA6-49AA65E383AC}" dt="2024-10-28T11:58:57.524" v="1025" actId="207"/>
          <ac:picMkLst>
            <pc:docMk/>
            <pc:sldMk cId="4102433664" sldId="287"/>
            <ac:picMk id="14" creationId="{774DD6B4-D50B-4653-B34F-5BFAAE916E1A}"/>
          </ac:picMkLst>
        </pc:picChg>
        <pc:picChg chg="mod">
          <ac:chgData name="Marta Rojas" userId="e952ce8b-9c76-4e7a-9eb5-aaf9cb9f552a" providerId="ADAL" clId="{DE72D9F4-40B2-4C60-9EA6-49AA65E383AC}" dt="2024-10-28T11:58:59.901" v="1026" actId="207"/>
          <ac:picMkLst>
            <pc:docMk/>
            <pc:sldMk cId="4102433664" sldId="287"/>
            <ac:picMk id="16" creationId="{4A3BCCB6-324B-442F-9C81-A02C02D0E7BA}"/>
          </ac:picMkLst>
        </pc:picChg>
      </pc:sldChg>
      <pc:sldChg chg="addSp delSp modSp mod">
        <pc:chgData name="Marta Rojas" userId="e952ce8b-9c76-4e7a-9eb5-aaf9cb9f552a" providerId="ADAL" clId="{DE72D9F4-40B2-4C60-9EA6-49AA65E383AC}" dt="2024-10-28T11:59:32.012" v="1032" actId="113"/>
        <pc:sldMkLst>
          <pc:docMk/>
          <pc:sldMk cId="2782437438" sldId="288"/>
        </pc:sldMkLst>
        <pc:spChg chg="mod">
          <ac:chgData name="Marta Rojas" userId="e952ce8b-9c76-4e7a-9eb5-aaf9cb9f552a" providerId="ADAL" clId="{DE72D9F4-40B2-4C60-9EA6-49AA65E383AC}" dt="2024-10-28T11:59:26.251" v="1030" actId="113"/>
          <ac:spMkLst>
            <pc:docMk/>
            <pc:sldMk cId="2782437438" sldId="288"/>
            <ac:spMk id="4" creationId="{F945CC46-BD58-46FD-9D70-6AD7FC99889A}"/>
          </ac:spMkLst>
        </pc:spChg>
        <pc:spChg chg="mod">
          <ac:chgData name="Marta Rojas" userId="e952ce8b-9c76-4e7a-9eb5-aaf9cb9f552a" providerId="ADAL" clId="{DE72D9F4-40B2-4C60-9EA6-49AA65E383AC}" dt="2024-10-28T11:59:32.012" v="1032" actId="113"/>
          <ac:spMkLst>
            <pc:docMk/>
            <pc:sldMk cId="2782437438" sldId="288"/>
            <ac:spMk id="8" creationId="{7F65538A-2F86-EB2E-03F7-93ADCB13BE19}"/>
          </ac:spMkLst>
        </pc:spChg>
        <pc:spChg chg="add mod">
          <ac:chgData name="Marta Rojas" userId="e952ce8b-9c76-4e7a-9eb5-aaf9cb9f552a" providerId="ADAL" clId="{DE72D9F4-40B2-4C60-9EA6-49AA65E383AC}" dt="2024-10-28T10:22:12.257" v="544"/>
          <ac:spMkLst>
            <pc:docMk/>
            <pc:sldMk cId="2782437438" sldId="288"/>
            <ac:spMk id="10" creationId="{73809695-D0B2-A475-39BE-6D76B596BB43}"/>
          </ac:spMkLst>
        </pc:spChg>
        <pc:spChg chg="mod">
          <ac:chgData name="Marta Rojas" userId="e952ce8b-9c76-4e7a-9eb5-aaf9cb9f552a" providerId="ADAL" clId="{DE72D9F4-40B2-4C60-9EA6-49AA65E383AC}" dt="2024-10-28T11:59:28.917" v="1031" actId="113"/>
          <ac:spMkLst>
            <pc:docMk/>
            <pc:sldMk cId="2782437438" sldId="288"/>
            <ac:spMk id="14" creationId="{E435CF57-5CF0-8171-F0F3-AE88554AC7E8}"/>
          </ac:spMkLst>
        </pc:spChg>
        <pc:picChg chg="del">
          <ac:chgData name="Marta Rojas" userId="e952ce8b-9c76-4e7a-9eb5-aaf9cb9f552a" providerId="ADAL" clId="{DE72D9F4-40B2-4C60-9EA6-49AA65E383AC}" dt="2024-10-28T10:22:11.922" v="543" actId="478"/>
          <ac:picMkLst>
            <pc:docMk/>
            <pc:sldMk cId="2782437438" sldId="288"/>
            <ac:picMk id="3" creationId="{703CD09A-3801-7D32-89BB-62455FF85431}"/>
          </ac:picMkLst>
        </pc:picChg>
        <pc:picChg chg="add mod">
          <ac:chgData name="Marta Rojas" userId="e952ce8b-9c76-4e7a-9eb5-aaf9cb9f552a" providerId="ADAL" clId="{DE72D9F4-40B2-4C60-9EA6-49AA65E383AC}" dt="2024-10-28T10:22:12.257" v="544"/>
          <ac:picMkLst>
            <pc:docMk/>
            <pc:sldMk cId="2782437438" sldId="288"/>
            <ac:picMk id="6" creationId="{1970B771-BE68-3768-FF47-EE4FD9F265AB}"/>
          </ac:picMkLst>
        </pc:picChg>
      </pc:sldChg>
      <pc:sldChg chg="addSp delSp modSp mod modAnim">
        <pc:chgData name="Marta Rojas" userId="e952ce8b-9c76-4e7a-9eb5-aaf9cb9f552a" providerId="ADAL" clId="{DE72D9F4-40B2-4C60-9EA6-49AA65E383AC}" dt="2024-10-28T11:59:47.411" v="1034"/>
        <pc:sldMkLst>
          <pc:docMk/>
          <pc:sldMk cId="2423921910" sldId="289"/>
        </pc:sldMkLst>
        <pc:spChg chg="mod">
          <ac:chgData name="Marta Rojas" userId="e952ce8b-9c76-4e7a-9eb5-aaf9cb9f552a" providerId="ADAL" clId="{DE72D9F4-40B2-4C60-9EA6-49AA65E383AC}" dt="2024-10-17T09:34:16.957" v="495" actId="208"/>
          <ac:spMkLst>
            <pc:docMk/>
            <pc:sldMk cId="2423921910" sldId="289"/>
            <ac:spMk id="4" creationId="{D4630969-34FE-A2EB-14EF-FE922FA50B37}"/>
          </ac:spMkLst>
        </pc:spChg>
        <pc:spChg chg="mod">
          <ac:chgData name="Marta Rojas" userId="e952ce8b-9c76-4e7a-9eb5-aaf9cb9f552a" providerId="ADAL" clId="{DE72D9F4-40B2-4C60-9EA6-49AA65E383AC}" dt="2024-10-17T09:33:47.128" v="438" actId="14100"/>
          <ac:spMkLst>
            <pc:docMk/>
            <pc:sldMk cId="2423921910" sldId="289"/>
            <ac:spMk id="5" creationId="{0AE403C9-48E4-9D47-C21F-F7466A3254D7}"/>
          </ac:spMkLst>
        </pc:spChg>
        <pc:spChg chg="add mod">
          <ac:chgData name="Marta Rojas" userId="e952ce8b-9c76-4e7a-9eb5-aaf9cb9f552a" providerId="ADAL" clId="{DE72D9F4-40B2-4C60-9EA6-49AA65E383AC}" dt="2024-10-28T10:22:17.687" v="546"/>
          <ac:spMkLst>
            <pc:docMk/>
            <pc:sldMk cId="2423921910" sldId="289"/>
            <ac:spMk id="8" creationId="{28D49960-4621-DC29-1924-C19B2A892E41}"/>
          </ac:spMkLst>
        </pc:spChg>
        <pc:picChg chg="del">
          <ac:chgData name="Marta Rojas" userId="e952ce8b-9c76-4e7a-9eb5-aaf9cb9f552a" providerId="ADAL" clId="{DE72D9F4-40B2-4C60-9EA6-49AA65E383AC}" dt="2024-10-28T10:22:17.246" v="545" actId="478"/>
          <ac:picMkLst>
            <pc:docMk/>
            <pc:sldMk cId="2423921910" sldId="289"/>
            <ac:picMk id="6" creationId="{06BDADAA-8510-ACCF-0E8C-8AA72023A19E}"/>
          </ac:picMkLst>
        </pc:picChg>
        <pc:picChg chg="add mod">
          <ac:chgData name="Marta Rojas" userId="e952ce8b-9c76-4e7a-9eb5-aaf9cb9f552a" providerId="ADAL" clId="{DE72D9F4-40B2-4C60-9EA6-49AA65E383AC}" dt="2024-10-28T10:22:17.687" v="546"/>
          <ac:picMkLst>
            <pc:docMk/>
            <pc:sldMk cId="2423921910" sldId="289"/>
            <ac:picMk id="7" creationId="{2D667E85-58BA-A6E3-FFC9-8B70A549A396}"/>
          </ac:picMkLst>
        </pc:picChg>
      </pc:sldChg>
      <pc:sldChg chg="addSp delSp modSp mod">
        <pc:chgData name="Marta Rojas" userId="e952ce8b-9c76-4e7a-9eb5-aaf9cb9f552a" providerId="ADAL" clId="{DE72D9F4-40B2-4C60-9EA6-49AA65E383AC}" dt="2024-10-28T12:01:22.792" v="1043" actId="108"/>
        <pc:sldMkLst>
          <pc:docMk/>
          <pc:sldMk cId="2742394415" sldId="290"/>
        </pc:sldMkLst>
        <pc:spChg chg="add mod">
          <ac:chgData name="Marta Rojas" userId="e952ce8b-9c76-4e7a-9eb5-aaf9cb9f552a" providerId="ADAL" clId="{DE72D9F4-40B2-4C60-9EA6-49AA65E383AC}" dt="2024-10-28T10:22:21.343" v="548"/>
          <ac:spMkLst>
            <pc:docMk/>
            <pc:sldMk cId="2742394415" sldId="290"/>
            <ac:spMk id="23" creationId="{0C847AD9-BD4E-0DF4-9499-88915FD1AD2E}"/>
          </ac:spMkLst>
        </pc:spChg>
        <pc:spChg chg="mod">
          <ac:chgData name="Marta Rojas" userId="e952ce8b-9c76-4e7a-9eb5-aaf9cb9f552a" providerId="ADAL" clId="{DE72D9F4-40B2-4C60-9EA6-49AA65E383AC}" dt="2024-10-28T12:01:10.691" v="1042" actId="255"/>
          <ac:spMkLst>
            <pc:docMk/>
            <pc:sldMk cId="2742394415" sldId="290"/>
            <ac:spMk id="27" creationId="{404F7CDB-0B57-6351-90A9-9FE83F16F1B8}"/>
          </ac:spMkLst>
        </pc:spChg>
        <pc:spChg chg="mod">
          <ac:chgData name="Marta Rojas" userId="e952ce8b-9c76-4e7a-9eb5-aaf9cb9f552a" providerId="ADAL" clId="{DE72D9F4-40B2-4C60-9EA6-49AA65E383AC}" dt="2024-10-28T12:01:10.691" v="1042" actId="255"/>
          <ac:spMkLst>
            <pc:docMk/>
            <pc:sldMk cId="2742394415" sldId="290"/>
            <ac:spMk id="28" creationId="{2264E250-EB0C-60D1-A3FC-10658076B4E6}"/>
          </ac:spMkLst>
        </pc:spChg>
        <pc:spChg chg="mod">
          <ac:chgData name="Marta Rojas" userId="e952ce8b-9c76-4e7a-9eb5-aaf9cb9f552a" providerId="ADAL" clId="{DE72D9F4-40B2-4C60-9EA6-49AA65E383AC}" dt="2024-10-28T12:01:10.691" v="1042" actId="255"/>
          <ac:spMkLst>
            <pc:docMk/>
            <pc:sldMk cId="2742394415" sldId="290"/>
            <ac:spMk id="29" creationId="{421F7164-75A6-A72A-5976-9F9607B7CE11}"/>
          </ac:spMkLst>
        </pc:spChg>
        <pc:spChg chg="mod">
          <ac:chgData name="Marta Rojas" userId="e952ce8b-9c76-4e7a-9eb5-aaf9cb9f552a" providerId="ADAL" clId="{DE72D9F4-40B2-4C60-9EA6-49AA65E383AC}" dt="2024-10-28T12:01:10.691" v="1042" actId="255"/>
          <ac:spMkLst>
            <pc:docMk/>
            <pc:sldMk cId="2742394415" sldId="290"/>
            <ac:spMk id="30" creationId="{F948A614-31A4-8FB1-6BBA-F1018260B0A3}"/>
          </ac:spMkLst>
        </pc:spChg>
        <pc:spChg chg="mod">
          <ac:chgData name="Marta Rojas" userId="e952ce8b-9c76-4e7a-9eb5-aaf9cb9f552a" providerId="ADAL" clId="{DE72D9F4-40B2-4C60-9EA6-49AA65E383AC}" dt="2024-10-28T12:01:10.691" v="1042" actId="255"/>
          <ac:spMkLst>
            <pc:docMk/>
            <pc:sldMk cId="2742394415" sldId="290"/>
            <ac:spMk id="31" creationId="{123B1E98-7B83-3113-D953-AC7F8BC00413}"/>
          </ac:spMkLst>
        </pc:spChg>
        <pc:spChg chg="mod">
          <ac:chgData name="Marta Rojas" userId="e952ce8b-9c76-4e7a-9eb5-aaf9cb9f552a" providerId="ADAL" clId="{DE72D9F4-40B2-4C60-9EA6-49AA65E383AC}" dt="2024-10-28T12:01:10.691" v="1042" actId="255"/>
          <ac:spMkLst>
            <pc:docMk/>
            <pc:sldMk cId="2742394415" sldId="290"/>
            <ac:spMk id="32" creationId="{21412172-15ED-245B-C9EF-2B3C8539B8FE}"/>
          </ac:spMkLst>
        </pc:spChg>
        <pc:spChg chg="mod">
          <ac:chgData name="Marta Rojas" userId="e952ce8b-9c76-4e7a-9eb5-aaf9cb9f552a" providerId="ADAL" clId="{DE72D9F4-40B2-4C60-9EA6-49AA65E383AC}" dt="2024-10-28T12:01:10.691" v="1042" actId="255"/>
          <ac:spMkLst>
            <pc:docMk/>
            <pc:sldMk cId="2742394415" sldId="290"/>
            <ac:spMk id="33" creationId="{8F2FE54C-5C36-293B-6EE4-8E540F4598B1}"/>
          </ac:spMkLst>
        </pc:spChg>
        <pc:spChg chg="mod">
          <ac:chgData name="Marta Rojas" userId="e952ce8b-9c76-4e7a-9eb5-aaf9cb9f552a" providerId="ADAL" clId="{DE72D9F4-40B2-4C60-9EA6-49AA65E383AC}" dt="2024-10-28T12:00:35.475" v="1036" actId="1582"/>
          <ac:spMkLst>
            <pc:docMk/>
            <pc:sldMk cId="2742394415" sldId="290"/>
            <ac:spMk id="34" creationId="{33144C2E-08F8-BB3D-7E22-07FA1ED1C343}"/>
          </ac:spMkLst>
        </pc:spChg>
        <pc:spChg chg="mod">
          <ac:chgData name="Marta Rojas" userId="e952ce8b-9c76-4e7a-9eb5-aaf9cb9f552a" providerId="ADAL" clId="{DE72D9F4-40B2-4C60-9EA6-49AA65E383AC}" dt="2024-10-28T12:00:53.364" v="1040" actId="1582"/>
          <ac:spMkLst>
            <pc:docMk/>
            <pc:sldMk cId="2742394415" sldId="290"/>
            <ac:spMk id="35" creationId="{8916E37A-F195-37A1-8780-37F1CD0C2007}"/>
          </ac:spMkLst>
        </pc:spChg>
        <pc:picChg chg="del">
          <ac:chgData name="Marta Rojas" userId="e952ce8b-9c76-4e7a-9eb5-aaf9cb9f552a" providerId="ADAL" clId="{DE72D9F4-40B2-4C60-9EA6-49AA65E383AC}" dt="2024-10-28T10:22:20.860" v="547" actId="478"/>
          <ac:picMkLst>
            <pc:docMk/>
            <pc:sldMk cId="2742394415" sldId="290"/>
            <ac:picMk id="7" creationId="{25353ADD-402B-AA9F-B11D-E5419F685B45}"/>
          </ac:picMkLst>
        </pc:picChg>
        <pc:picChg chg="add mod">
          <ac:chgData name="Marta Rojas" userId="e952ce8b-9c76-4e7a-9eb5-aaf9cb9f552a" providerId="ADAL" clId="{DE72D9F4-40B2-4C60-9EA6-49AA65E383AC}" dt="2024-10-28T10:22:21.343" v="548"/>
          <ac:picMkLst>
            <pc:docMk/>
            <pc:sldMk cId="2742394415" sldId="290"/>
            <ac:picMk id="22" creationId="{03F28EAB-B221-49BC-7259-1CC19EC36D32}"/>
          </ac:picMkLst>
        </pc:picChg>
        <pc:cxnChg chg="mod">
          <ac:chgData name="Marta Rojas" userId="e952ce8b-9c76-4e7a-9eb5-aaf9cb9f552a" providerId="ADAL" clId="{DE72D9F4-40B2-4C60-9EA6-49AA65E383AC}" dt="2024-10-28T12:01:22.792" v="1043" actId="108"/>
          <ac:cxnSpMkLst>
            <pc:docMk/>
            <pc:sldMk cId="2742394415" sldId="290"/>
            <ac:cxnSpMk id="6" creationId="{2BAECF52-3E3A-F06E-5BAA-1446087673E4}"/>
          </ac:cxnSpMkLst>
        </pc:cxnChg>
      </pc:sldChg>
      <pc:sldChg chg="addSp modSp">
        <pc:chgData name="Marta Rojas" userId="e952ce8b-9c76-4e7a-9eb5-aaf9cb9f552a" providerId="ADAL" clId="{DE72D9F4-40B2-4C60-9EA6-49AA65E383AC}" dt="2024-10-28T10:22:33.592" v="551"/>
        <pc:sldMkLst>
          <pc:docMk/>
          <pc:sldMk cId="1108618617" sldId="291"/>
        </pc:sldMkLst>
        <pc:spChg chg="add mod">
          <ac:chgData name="Marta Rojas" userId="e952ce8b-9c76-4e7a-9eb5-aaf9cb9f552a" providerId="ADAL" clId="{DE72D9F4-40B2-4C60-9EA6-49AA65E383AC}" dt="2024-10-28T10:22:33.592" v="551"/>
          <ac:spMkLst>
            <pc:docMk/>
            <pc:sldMk cId="1108618617" sldId="291"/>
            <ac:spMk id="4" creationId="{0D3F5207-4D7C-15A2-5CDB-4BFDCF748951}"/>
          </ac:spMkLst>
        </pc:spChg>
        <pc:picChg chg="add mod">
          <ac:chgData name="Marta Rojas" userId="e952ce8b-9c76-4e7a-9eb5-aaf9cb9f552a" providerId="ADAL" clId="{DE72D9F4-40B2-4C60-9EA6-49AA65E383AC}" dt="2024-10-28T10:22:33.592" v="551"/>
          <ac:picMkLst>
            <pc:docMk/>
            <pc:sldMk cId="1108618617" sldId="291"/>
            <ac:picMk id="3" creationId="{868245BA-0B8B-7F77-18BB-8BACE85E857B}"/>
          </ac:picMkLst>
        </pc:picChg>
      </pc:sldChg>
      <pc:sldChg chg="addSp delSp modSp add mod modAnim">
        <pc:chgData name="Marta Rojas" userId="e952ce8b-9c76-4e7a-9eb5-aaf9cb9f552a" providerId="ADAL" clId="{DE72D9F4-40B2-4C60-9EA6-49AA65E383AC}" dt="2024-10-28T10:21:52.504" v="534"/>
        <pc:sldMkLst>
          <pc:docMk/>
          <pc:sldMk cId="202379420" sldId="292"/>
        </pc:sldMkLst>
        <pc:spChg chg="add del mod">
          <ac:chgData name="Marta Rojas" userId="e952ce8b-9c76-4e7a-9eb5-aaf9cb9f552a" providerId="ADAL" clId="{DE72D9F4-40B2-4C60-9EA6-49AA65E383AC}" dt="2024-10-17T09:23:53.148" v="295" actId="478"/>
          <ac:spMkLst>
            <pc:docMk/>
            <pc:sldMk cId="202379420" sldId="292"/>
            <ac:spMk id="3" creationId="{E51C7C8E-0907-3DB9-B6A2-0E42B95D5A03}"/>
          </ac:spMkLst>
        </pc:spChg>
        <pc:spChg chg="del">
          <ac:chgData name="Marta Rojas" userId="e952ce8b-9c76-4e7a-9eb5-aaf9cb9f552a" providerId="ADAL" clId="{DE72D9F4-40B2-4C60-9EA6-49AA65E383AC}" dt="2024-10-17T09:23:38.836" v="291" actId="478"/>
          <ac:spMkLst>
            <pc:docMk/>
            <pc:sldMk cId="202379420" sldId="292"/>
            <ac:spMk id="4" creationId="{1215D160-730B-63DD-F17D-CB5F1D3A1E9F}"/>
          </ac:spMkLst>
        </pc:spChg>
        <pc:spChg chg="add mod">
          <ac:chgData name="Marta Rojas" userId="e952ce8b-9c76-4e7a-9eb5-aaf9cb9f552a" providerId="ADAL" clId="{DE72D9F4-40B2-4C60-9EA6-49AA65E383AC}" dt="2024-10-17T09:24:03.109" v="296" actId="1076"/>
          <ac:spMkLst>
            <pc:docMk/>
            <pc:sldMk cId="202379420" sldId="292"/>
            <ac:spMk id="5" creationId="{B0DA4427-BD29-EE29-5166-561327154176}"/>
          </ac:spMkLst>
        </pc:spChg>
        <pc:spChg chg="add mod">
          <ac:chgData name="Marta Rojas" userId="e952ce8b-9c76-4e7a-9eb5-aaf9cb9f552a" providerId="ADAL" clId="{DE72D9F4-40B2-4C60-9EA6-49AA65E383AC}" dt="2024-10-28T10:21:49.371" v="532"/>
          <ac:spMkLst>
            <pc:docMk/>
            <pc:sldMk cId="202379420" sldId="292"/>
            <ac:spMk id="6" creationId="{60713DA8-E8D3-4D2A-3A9E-19A30DE2E080}"/>
          </ac:spMkLst>
        </pc:spChg>
        <pc:spChg chg="add mod">
          <ac:chgData name="Marta Rojas" userId="e952ce8b-9c76-4e7a-9eb5-aaf9cb9f552a" providerId="ADAL" clId="{DE72D9F4-40B2-4C60-9EA6-49AA65E383AC}" dt="2024-10-17T09:25:11.192" v="330" actId="20577"/>
          <ac:spMkLst>
            <pc:docMk/>
            <pc:sldMk cId="202379420" sldId="292"/>
            <ac:spMk id="7" creationId="{764C8B43-7A14-9320-F325-88DED38152CB}"/>
          </ac:spMkLst>
        </pc:spChg>
        <pc:spChg chg="add mod">
          <ac:chgData name="Marta Rojas" userId="e952ce8b-9c76-4e7a-9eb5-aaf9cb9f552a" providerId="ADAL" clId="{DE72D9F4-40B2-4C60-9EA6-49AA65E383AC}" dt="2024-10-28T10:21:52.504" v="534"/>
          <ac:spMkLst>
            <pc:docMk/>
            <pc:sldMk cId="202379420" sldId="292"/>
            <ac:spMk id="10" creationId="{624667FA-D0BD-7C43-EC18-9B633350F4EE}"/>
          </ac:spMkLst>
        </pc:spChg>
        <pc:picChg chg="del">
          <ac:chgData name="Marta Rojas" userId="e952ce8b-9c76-4e7a-9eb5-aaf9cb9f552a" providerId="ADAL" clId="{DE72D9F4-40B2-4C60-9EA6-49AA65E383AC}" dt="2024-10-28T10:21:52.140" v="533" actId="478"/>
          <ac:picMkLst>
            <pc:docMk/>
            <pc:sldMk cId="202379420" sldId="292"/>
            <ac:picMk id="3" creationId="{3FEF2B86-0488-5E05-06E1-C15EFD44EE4C}"/>
          </ac:picMkLst>
        </pc:picChg>
        <pc:picChg chg="add mod">
          <ac:chgData name="Marta Rojas" userId="e952ce8b-9c76-4e7a-9eb5-aaf9cb9f552a" providerId="ADAL" clId="{DE72D9F4-40B2-4C60-9EA6-49AA65E383AC}" dt="2024-10-28T10:21:49.371" v="532"/>
          <ac:picMkLst>
            <pc:docMk/>
            <pc:sldMk cId="202379420" sldId="292"/>
            <ac:picMk id="4" creationId="{7B1666F1-2627-FF6E-E670-9027B694E817}"/>
          </ac:picMkLst>
        </pc:picChg>
        <pc:picChg chg="add mod">
          <ac:chgData name="Marta Rojas" userId="e952ce8b-9c76-4e7a-9eb5-aaf9cb9f552a" providerId="ADAL" clId="{DE72D9F4-40B2-4C60-9EA6-49AA65E383AC}" dt="2024-10-28T10:21:52.504" v="534"/>
          <ac:picMkLst>
            <pc:docMk/>
            <pc:sldMk cId="202379420" sldId="292"/>
            <ac:picMk id="8" creationId="{B8B6F166-FBD2-0CFC-5804-887721DE2F87}"/>
          </ac:picMkLst>
        </pc:picChg>
        <pc:picChg chg="add mod">
          <ac:chgData name="Marta Rojas" userId="e952ce8b-9c76-4e7a-9eb5-aaf9cb9f552a" providerId="ADAL" clId="{DE72D9F4-40B2-4C60-9EA6-49AA65E383AC}" dt="2024-10-17T09:24:18.879" v="299" actId="1076"/>
          <ac:picMkLst>
            <pc:docMk/>
            <pc:sldMk cId="202379420" sldId="292"/>
            <ac:picMk id="9" creationId="{30FD6280-CD91-BE45-3EAE-CAFBD106FDB4}"/>
          </ac:picMkLst>
        </pc:picChg>
        <pc:picChg chg="del">
          <ac:chgData name="Marta Rojas" userId="e952ce8b-9c76-4e7a-9eb5-aaf9cb9f552a" providerId="ADAL" clId="{DE72D9F4-40B2-4C60-9EA6-49AA65E383AC}" dt="2024-10-17T09:23:41.695" v="292" actId="478"/>
          <ac:picMkLst>
            <pc:docMk/>
            <pc:sldMk cId="202379420" sldId="292"/>
            <ac:picMk id="1030" creationId="{156E41D2-74CF-742A-DDC4-A198ACE0F2D8}"/>
          </ac:picMkLst>
        </pc:picChg>
      </pc:sldChg>
      <pc:sldChg chg="addSp delSp modSp mod">
        <pc:chgData name="Marta Rojas" userId="e952ce8b-9c76-4e7a-9eb5-aaf9cb9f552a" providerId="ADAL" clId="{DE72D9F4-40B2-4C60-9EA6-49AA65E383AC}" dt="2024-10-28T10:46:36.315" v="768" actId="1035"/>
        <pc:sldMkLst>
          <pc:docMk/>
          <pc:sldMk cId="13552090" sldId="293"/>
        </pc:sldMkLst>
        <pc:spChg chg="add mod">
          <ac:chgData name="Marta Rojas" userId="e952ce8b-9c76-4e7a-9eb5-aaf9cb9f552a" providerId="ADAL" clId="{DE72D9F4-40B2-4C60-9EA6-49AA65E383AC}" dt="2024-10-28T10:21:14.754" v="519" actId="1037"/>
          <ac:spMkLst>
            <pc:docMk/>
            <pc:sldMk cId="13552090" sldId="293"/>
            <ac:spMk id="3" creationId="{45EB90B9-0AA8-72E4-8FD9-CCA69294C674}"/>
          </ac:spMkLst>
        </pc:spChg>
        <pc:spChg chg="mod">
          <ac:chgData name="Marta Rojas" userId="e952ce8b-9c76-4e7a-9eb5-aaf9cb9f552a" providerId="ADAL" clId="{DE72D9F4-40B2-4C60-9EA6-49AA65E383AC}" dt="2024-10-28T10:42:17.391" v="699" actId="1076"/>
          <ac:spMkLst>
            <pc:docMk/>
            <pc:sldMk cId="13552090" sldId="293"/>
            <ac:spMk id="11" creationId="{4CB2A995-4549-D5AD-F602-23B1F9F21323}"/>
          </ac:spMkLst>
        </pc:spChg>
        <pc:spChg chg="mod">
          <ac:chgData name="Marta Rojas" userId="e952ce8b-9c76-4e7a-9eb5-aaf9cb9f552a" providerId="ADAL" clId="{DE72D9F4-40B2-4C60-9EA6-49AA65E383AC}" dt="2024-10-28T10:46:36.315" v="768" actId="1035"/>
          <ac:spMkLst>
            <pc:docMk/>
            <pc:sldMk cId="13552090" sldId="293"/>
            <ac:spMk id="12" creationId="{83EE0F17-32CF-F50C-28FB-D9A412CF9607}"/>
          </ac:spMkLst>
        </pc:spChg>
        <pc:spChg chg="mod">
          <ac:chgData name="Marta Rojas" userId="e952ce8b-9c76-4e7a-9eb5-aaf9cb9f552a" providerId="ADAL" clId="{DE72D9F4-40B2-4C60-9EA6-49AA65E383AC}" dt="2024-10-28T10:46:36.315" v="768" actId="1035"/>
          <ac:spMkLst>
            <pc:docMk/>
            <pc:sldMk cId="13552090" sldId="293"/>
            <ac:spMk id="13" creationId="{2A8E5460-6F29-0D64-0451-CC17DB73E911}"/>
          </ac:spMkLst>
        </pc:spChg>
        <pc:picChg chg="mod">
          <ac:chgData name="Marta Rojas" userId="e952ce8b-9c76-4e7a-9eb5-aaf9cb9f552a" providerId="ADAL" clId="{DE72D9F4-40B2-4C60-9EA6-49AA65E383AC}" dt="2024-10-28T10:21:14.754" v="519" actId="1037"/>
          <ac:picMkLst>
            <pc:docMk/>
            <pc:sldMk cId="13552090" sldId="293"/>
            <ac:picMk id="5" creationId="{22325161-9F32-3B2D-0487-942264B4F2D3}"/>
          </ac:picMkLst>
        </pc:picChg>
        <pc:picChg chg="del">
          <ac:chgData name="Marta Rojas" userId="e952ce8b-9c76-4e7a-9eb5-aaf9cb9f552a" providerId="ADAL" clId="{DE72D9F4-40B2-4C60-9EA6-49AA65E383AC}" dt="2024-10-28T10:20:03.448" v="501" actId="478"/>
          <ac:picMkLst>
            <pc:docMk/>
            <pc:sldMk cId="13552090" sldId="293"/>
            <ac:picMk id="6" creationId="{B2AC6B54-590D-2C40-FFE8-9C21AD0FBF74}"/>
          </ac:picMkLst>
        </pc:picChg>
        <pc:picChg chg="add mod">
          <ac:chgData name="Marta Rojas" userId="e952ce8b-9c76-4e7a-9eb5-aaf9cb9f552a" providerId="ADAL" clId="{DE72D9F4-40B2-4C60-9EA6-49AA65E383AC}" dt="2024-10-28T10:46:36.315" v="768" actId="1035"/>
          <ac:picMkLst>
            <pc:docMk/>
            <pc:sldMk cId="13552090" sldId="293"/>
            <ac:picMk id="7" creationId="{3BE147DC-FB99-87FD-1CAD-6BDD2F7449FD}"/>
          </ac:picMkLst>
        </pc:picChg>
        <pc:picChg chg="mod">
          <ac:chgData name="Marta Rojas" userId="e952ce8b-9c76-4e7a-9eb5-aaf9cb9f552a" providerId="ADAL" clId="{DE72D9F4-40B2-4C60-9EA6-49AA65E383AC}" dt="2024-10-28T10:42:12.374" v="698" actId="1036"/>
          <ac:picMkLst>
            <pc:docMk/>
            <pc:sldMk cId="13552090" sldId="293"/>
            <ac:picMk id="8" creationId="{89A14FE1-D3FB-1EF7-5004-2BCE58829E32}"/>
          </ac:picMkLst>
        </pc:picChg>
        <pc:picChg chg="mod">
          <ac:chgData name="Marta Rojas" userId="e952ce8b-9c76-4e7a-9eb5-aaf9cb9f552a" providerId="ADAL" clId="{DE72D9F4-40B2-4C60-9EA6-49AA65E383AC}" dt="2024-10-28T10:46:36.315" v="768" actId="1035"/>
          <ac:picMkLst>
            <pc:docMk/>
            <pc:sldMk cId="13552090" sldId="293"/>
            <ac:picMk id="15" creationId="{9F7F6948-584A-0368-1570-406E69533CAF}"/>
          </ac:picMkLst>
        </pc:picChg>
        <pc:picChg chg="del">
          <ac:chgData name="Marta Rojas" userId="e952ce8b-9c76-4e7a-9eb5-aaf9cb9f552a" providerId="ADAL" clId="{DE72D9F4-40B2-4C60-9EA6-49AA65E383AC}" dt="2024-10-28T10:24:55.854" v="570" actId="478"/>
          <ac:picMkLst>
            <pc:docMk/>
            <pc:sldMk cId="13552090" sldId="293"/>
            <ac:picMk id="17" creationId="{E94442BB-AA0C-707C-8B2C-B97C0C1F2DC8}"/>
          </ac:picMkLst>
        </pc:picChg>
      </pc:sldChg>
      <pc:sldChg chg="new del">
        <pc:chgData name="Marta Rojas" userId="e952ce8b-9c76-4e7a-9eb5-aaf9cb9f552a" providerId="ADAL" clId="{DE72D9F4-40B2-4C60-9EA6-49AA65E383AC}" dt="2024-10-17T09:33:27.517" v="429" actId="680"/>
        <pc:sldMkLst>
          <pc:docMk/>
          <pc:sldMk cId="1601644822" sldId="293"/>
        </pc:sldMkLst>
      </pc:sldChg>
      <pc:sldChg chg="new del">
        <pc:chgData name="Marta Rojas" userId="e952ce8b-9c76-4e7a-9eb5-aaf9cb9f552a" providerId="ADAL" clId="{DE72D9F4-40B2-4C60-9EA6-49AA65E383AC}" dt="2024-10-17T09:33:26.681" v="428" actId="680"/>
        <pc:sldMkLst>
          <pc:docMk/>
          <pc:sldMk cId="1032233978" sldId="294"/>
        </pc:sldMkLst>
      </pc:sldChg>
      <pc:sldChg chg="addSp delSp modSp mod">
        <pc:chgData name="Marta Rojas" userId="e952ce8b-9c76-4e7a-9eb5-aaf9cb9f552a" providerId="ADAL" clId="{DE72D9F4-40B2-4C60-9EA6-49AA65E383AC}" dt="2024-10-28T10:50:54.016" v="848" actId="20577"/>
        <pc:sldMkLst>
          <pc:docMk/>
          <pc:sldMk cId="1932919155" sldId="294"/>
        </pc:sldMkLst>
        <pc:spChg chg="mod">
          <ac:chgData name="Marta Rojas" userId="e952ce8b-9c76-4e7a-9eb5-aaf9cb9f552a" providerId="ADAL" clId="{DE72D9F4-40B2-4C60-9EA6-49AA65E383AC}" dt="2024-10-28T10:50:54.016" v="848" actId="20577"/>
          <ac:spMkLst>
            <pc:docMk/>
            <pc:sldMk cId="1932919155" sldId="294"/>
            <ac:spMk id="3" creationId="{C9EC964A-503B-F3A9-E1D2-E0AF414C0FC0}"/>
          </ac:spMkLst>
        </pc:spChg>
        <pc:spChg chg="del mod">
          <ac:chgData name="Marta Rojas" userId="e952ce8b-9c76-4e7a-9eb5-aaf9cb9f552a" providerId="ADAL" clId="{DE72D9F4-40B2-4C60-9EA6-49AA65E383AC}" dt="2024-10-28T10:44:23.059" v="712" actId="478"/>
          <ac:spMkLst>
            <pc:docMk/>
            <pc:sldMk cId="1932919155" sldId="294"/>
            <ac:spMk id="4" creationId="{3564CB1E-596C-A609-AEC7-13154E6B4589}"/>
          </ac:spMkLst>
        </pc:spChg>
        <pc:spChg chg="add mod">
          <ac:chgData name="Marta Rojas" userId="e952ce8b-9c76-4e7a-9eb5-aaf9cb9f552a" providerId="ADAL" clId="{DE72D9F4-40B2-4C60-9EA6-49AA65E383AC}" dt="2024-10-28T10:21:19.501" v="521"/>
          <ac:spMkLst>
            <pc:docMk/>
            <pc:sldMk cId="1932919155" sldId="294"/>
            <ac:spMk id="7" creationId="{7A3A8A85-0CFA-AF5D-FD77-01C601AAEB73}"/>
          </ac:spMkLst>
        </pc:spChg>
        <pc:picChg chg="del">
          <ac:chgData name="Marta Rojas" userId="e952ce8b-9c76-4e7a-9eb5-aaf9cb9f552a" providerId="ADAL" clId="{DE72D9F4-40B2-4C60-9EA6-49AA65E383AC}" dt="2024-10-28T10:21:19.046" v="520" actId="478"/>
          <ac:picMkLst>
            <pc:docMk/>
            <pc:sldMk cId="1932919155" sldId="294"/>
            <ac:picMk id="5" creationId="{4262AD06-629B-55EE-D2E4-9B0A26A64BAB}"/>
          </ac:picMkLst>
        </pc:picChg>
        <pc:picChg chg="add mod">
          <ac:chgData name="Marta Rojas" userId="e952ce8b-9c76-4e7a-9eb5-aaf9cb9f552a" providerId="ADAL" clId="{DE72D9F4-40B2-4C60-9EA6-49AA65E383AC}" dt="2024-10-28T10:21:19.501" v="521"/>
          <ac:picMkLst>
            <pc:docMk/>
            <pc:sldMk cId="1932919155" sldId="294"/>
            <ac:picMk id="6" creationId="{B34E873D-9324-CD35-7FC8-C798826473F9}"/>
          </ac:picMkLst>
        </pc:picChg>
      </pc:sldChg>
      <pc:sldChg chg="addSp delSp modSp mod">
        <pc:chgData name="Marta Rojas" userId="e952ce8b-9c76-4e7a-9eb5-aaf9cb9f552a" providerId="ADAL" clId="{DE72D9F4-40B2-4C60-9EA6-49AA65E383AC}" dt="2024-10-28T10:22:24.668" v="550"/>
        <pc:sldMkLst>
          <pc:docMk/>
          <pc:sldMk cId="4048872068" sldId="295"/>
        </pc:sldMkLst>
        <pc:spChg chg="add mod">
          <ac:chgData name="Marta Rojas" userId="e952ce8b-9c76-4e7a-9eb5-aaf9cb9f552a" providerId="ADAL" clId="{DE72D9F4-40B2-4C60-9EA6-49AA65E383AC}" dt="2024-10-28T10:22:24.668" v="550"/>
          <ac:spMkLst>
            <pc:docMk/>
            <pc:sldMk cId="4048872068" sldId="295"/>
            <ac:spMk id="8" creationId="{B171C28D-AFCF-1130-03EB-057D283C10DC}"/>
          </ac:spMkLst>
        </pc:spChg>
        <pc:picChg chg="del">
          <ac:chgData name="Marta Rojas" userId="e952ce8b-9c76-4e7a-9eb5-aaf9cb9f552a" providerId="ADAL" clId="{DE72D9F4-40B2-4C60-9EA6-49AA65E383AC}" dt="2024-10-28T10:22:24.259" v="549" actId="478"/>
          <ac:picMkLst>
            <pc:docMk/>
            <pc:sldMk cId="4048872068" sldId="295"/>
            <ac:picMk id="4" creationId="{C0A7D994-C404-DD46-B834-D48770D517E7}"/>
          </ac:picMkLst>
        </pc:picChg>
        <pc:picChg chg="add mod">
          <ac:chgData name="Marta Rojas" userId="e952ce8b-9c76-4e7a-9eb5-aaf9cb9f552a" providerId="ADAL" clId="{DE72D9F4-40B2-4C60-9EA6-49AA65E383AC}" dt="2024-10-28T10:22:24.668" v="550"/>
          <ac:picMkLst>
            <pc:docMk/>
            <pc:sldMk cId="4048872068" sldId="295"/>
            <ac:picMk id="6" creationId="{1CF9DD14-B335-8197-CFEB-5A3DCA1314C2}"/>
          </ac:picMkLst>
        </pc:picChg>
      </pc:sldChg>
      <pc:sldChg chg="new del">
        <pc:chgData name="Marta Rojas" userId="e952ce8b-9c76-4e7a-9eb5-aaf9cb9f552a" providerId="ADAL" clId="{DE72D9F4-40B2-4C60-9EA6-49AA65E383AC}" dt="2024-10-17T09:33:25.435" v="427" actId="680"/>
        <pc:sldMkLst>
          <pc:docMk/>
          <pc:sldMk cId="4175769112" sldId="295"/>
        </pc:sldMkLst>
      </pc:sldChg>
      <pc:sldChg chg="modSp add mod ord">
        <pc:chgData name="Marta Rojas" userId="e952ce8b-9c76-4e7a-9eb5-aaf9cb9f552a" providerId="ADAL" clId="{DE72D9F4-40B2-4C60-9EA6-49AA65E383AC}" dt="2024-10-28T10:49:31.981" v="838" actId="255"/>
        <pc:sldMkLst>
          <pc:docMk/>
          <pc:sldMk cId="328489377" sldId="296"/>
        </pc:sldMkLst>
        <pc:spChg chg="mod">
          <ac:chgData name="Marta Rojas" userId="e952ce8b-9c76-4e7a-9eb5-aaf9cb9f552a" providerId="ADAL" clId="{DE72D9F4-40B2-4C60-9EA6-49AA65E383AC}" dt="2024-10-28T10:49:31.981" v="838" actId="255"/>
          <ac:spMkLst>
            <pc:docMk/>
            <pc:sldMk cId="328489377" sldId="296"/>
            <ac:spMk id="3" creationId="{FB068855-AFCF-ABD1-062F-AF4EB8ABD035}"/>
          </ac:spMkLst>
        </pc:spChg>
      </pc:sldChg>
    </pc:docChg>
  </pc:docChgLst>
</pc:chgInfo>
</file>

<file path=ppt/comments/modernComment_124_C10109C.xml><?xml version="1.0" encoding="utf-8"?>
<p188:cmLst xmlns:a="http://schemas.openxmlformats.org/drawingml/2006/main" xmlns:r="http://schemas.openxmlformats.org/officeDocument/2006/relationships" xmlns:p188="http://schemas.microsoft.com/office/powerpoint/2018/8/main">
  <p188:cm id="{04FB8893-DFE5-43AA-BF53-AE9B0C780D94}" authorId="{D26D3EC5-286F-6CC3-1E60-40F930002D21}" created="2024-10-28T11:56:29.366">
    <pc:sldMkLst xmlns:pc="http://schemas.microsoft.com/office/powerpoint/2013/main/command">
      <pc:docMk/>
      <pc:sldMk cId="202379420" sldId="292"/>
    </pc:sldMkLst>
    <p188:txBody>
      <a:bodyPr/>
      <a:lstStyle/>
      <a:p>
        <a:r>
          <a:rPr lang="ca-ES"/>
          <a:t>Afegir enllaços a GET FUNDING</a:t>
        </a:r>
      </a:p>
    </p188:txBody>
  </p188:cm>
</p188:cmLst>
</file>

<file path=ppt/comments/modernComment_126_73360173.xml><?xml version="1.0" encoding="utf-8"?>
<p188:cmLst xmlns:a="http://schemas.openxmlformats.org/drawingml/2006/main" xmlns:r="http://schemas.openxmlformats.org/officeDocument/2006/relationships" xmlns:p188="http://schemas.microsoft.com/office/powerpoint/2018/8/main">
  <p188:cm id="{B3EBC90C-CEC1-4EC1-A472-5224354AA09B}" authorId="{D26D3EC5-286F-6CC3-1E60-40F930002D21}" status="resolved" created="2024-10-28T10:51:20.194" startDate="2024-10-28T10:51:20.195" dueDate="2024-10-28T10:51:20.195" assignedTo="{D6E6EF90-D1FD-C61B-B7AC-6C68CB568614}" complete="100000" title="@Marta Aldomà afegir enllaçps">
    <ac:deMkLst xmlns:ac="http://schemas.microsoft.com/office/drawing/2013/main/command">
      <pc:docMk xmlns:pc="http://schemas.microsoft.com/office/powerpoint/2013/main/command"/>
      <pc:sldMk xmlns:pc="http://schemas.microsoft.com/office/powerpoint/2013/main/command" cId="1932919155" sldId="294"/>
      <ac:spMk id="3" creationId="{C9EC964A-503B-F3A9-E1D2-E0AF414C0FC0}"/>
    </ac:deMkLst>
    <p188:txBody>
      <a:bodyPr/>
      <a:lstStyle/>
      <a:p>
        <a:r>
          <a:rPr lang="ca-ES"/>
          <a:t>[@Marta  Aldomà] afegir enllaçps</a:t>
        </a:r>
      </a:p>
    </p188:txBody>
    <p188:extLst>
      <p:ext xmlns:p="http://schemas.openxmlformats.org/presentationml/2006/main" uri="{5BB2D875-25FF-4072-B9AC-8F64D62656EB}">
        <p228:taskDetails xmlns:p228="http://schemas.microsoft.com/office/powerpoint/2022/08/main">
          <p228:history>
            <p228:event time="2024-10-28T10:51:20.194" id="{87056D26-134B-457A-ACB7-5DC373846682}">
              <p228:atrbtn authorId="{D26D3EC5-286F-6CC3-1E60-40F930002D21}"/>
              <p228:anchr>
                <p228:comment id="{B3EBC90C-CEC1-4EC1-A472-5224354AA09B}"/>
              </p228:anchr>
              <p228:add/>
            </p228:event>
            <p228:event time="2024-10-28T10:51:20.194" id="{05FB8FB9-8E68-4B90-9C00-3499D37516C9}">
              <p228:atrbtn authorId="{D26D3EC5-286F-6CC3-1E60-40F930002D21}"/>
              <p228:anchr>
                <p228:comment id="{B3EBC90C-CEC1-4EC1-A472-5224354AA09B}"/>
              </p228:anchr>
              <p228:asgn authorId="{D6E6EF90-D1FD-C61B-B7AC-6C68CB568614}"/>
            </p228:event>
            <p228:event time="2024-10-28T10:51:20.194" id="{B7204C23-2491-46BC-9A08-E9B255BA3788}">
              <p228:atrbtn authorId="{D26D3EC5-286F-6CC3-1E60-40F930002D21}"/>
              <p228:anchr>
                <p228:comment id="{B3EBC90C-CEC1-4EC1-A472-5224354AA09B}"/>
              </p228:anchr>
              <p228:title val="@Marta Aldomà afegir enllaçps"/>
            </p228:event>
            <p228:event time="2024-10-28T10:51:20.194" id="{240E1899-A37A-4784-A9AD-F772ADFDBF04}">
              <p228:atrbtn authorId="{D26D3EC5-286F-6CC3-1E60-40F930002D21}"/>
              <p228:anchr>
                <p228:comment id="{B3EBC90C-CEC1-4EC1-A472-5224354AA09B}"/>
              </p228:anchr>
              <p228:date stDt="2024-10-28T10:51:20.195" endDt="2024-10-28T10:51:20.195"/>
            </p228:event>
            <p228:event time="2024-10-28T12:00:50.718" id="{F3E4DB64-EE37-43B6-8210-1675C017E615}">
              <p228:atrbtn authorId="{D6E6EF90-D1FD-C61B-B7AC-6C68CB568614}"/>
              <p228:anchr>
                <p228:comment id="{00000000-0000-0000-0000-000000000000}"/>
              </p228:anchr>
              <p228:pcntCmplt val="100000"/>
            </p228:event>
          </p228:history>
        </p228:taskDetails>
      </p:ext>
    </p188:extLst>
  </p188:cm>
</p188:cmLst>
</file>

<file path=ppt/diagrams/_rels/data1.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EEA6D-4CF9-46FB-809A-EE99F5EBFB34}" type="doc">
      <dgm:prSet loTypeId="urn:microsoft.com/office/officeart/2005/8/layout/pList1" loCatId="list" qsTypeId="urn:microsoft.com/office/officeart/2005/8/quickstyle/simple1" qsCatId="simple" csTypeId="urn:microsoft.com/office/officeart/2005/8/colors/accent1_4" csCatId="accent1" phldr="1"/>
      <dgm:spPr/>
      <dgm:t>
        <a:bodyPr/>
        <a:lstStyle/>
        <a:p>
          <a:endParaRPr lang="en-US"/>
        </a:p>
      </dgm:t>
    </dgm:pt>
    <dgm:pt modelId="{513703EC-6912-42D7-94EB-D963237CB884}">
      <dgm:prSet phldrT="[Text]" custT="1"/>
      <dgm:spPr/>
      <dgm:t>
        <a:bodyPr/>
        <a:lstStyle/>
        <a:p>
          <a:r>
            <a:rPr lang="en-US" sz="1700" b="1" noProof="0">
              <a:latin typeface="Open Sans Light" panose="020B0306030504020204" pitchFamily="34" charset="0"/>
              <a:ea typeface="Open Sans Light" panose="020B0306030504020204" pitchFamily="34" charset="0"/>
              <a:cs typeface="Open Sans Light" panose="020B0306030504020204" pitchFamily="34" charset="0"/>
            </a:rPr>
            <a:t>Paid</a:t>
          </a:r>
          <a:r>
            <a:rPr lang="en-US" sz="1700" noProof="0">
              <a:latin typeface="Open Sans Light" panose="020B0306030504020204" pitchFamily="34" charset="0"/>
              <a:ea typeface="Open Sans Light" panose="020B0306030504020204" pitchFamily="34" charset="0"/>
              <a:cs typeface="Open Sans Light" panose="020B0306030504020204" pitchFamily="34" charset="0"/>
            </a:rPr>
            <a:t> mentoring opportunity</a:t>
          </a:r>
        </a:p>
      </dgm:t>
    </dgm:pt>
    <dgm:pt modelId="{DBEEFE50-E629-4AA1-8E84-39B2B25A8ABD}" type="parTrans" cxnId="{A7E5BE90-57FE-447A-A519-CE93495C7A2A}">
      <dgm:prSet/>
      <dgm:spPr/>
      <dgm:t>
        <a:bodyPr/>
        <a:lstStyle/>
        <a:p>
          <a:endParaRPr lang="en-US" sz="1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C782D62E-9532-42BE-AFDA-1E3419E8A10B}" type="sibTrans" cxnId="{A7E5BE90-57FE-447A-A519-CE93495C7A2A}">
      <dgm:prSet/>
      <dgm:spPr/>
      <dgm:t>
        <a:bodyPr/>
        <a:lstStyle/>
        <a:p>
          <a:endParaRPr lang="en-US" sz="1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CFBF153C-7A9D-48D9-BCF0-907BE9BBCAE8}">
      <dgm:prSet phldrT="[Text]" custT="1"/>
      <dgm:spPr/>
      <dgm:t>
        <a:bodyPr/>
        <a:lstStyle/>
        <a:p>
          <a:r>
            <a:rPr lang="en-US" sz="1700" b="1" i="0" noProof="0">
              <a:latin typeface="Open Sans Light" panose="020B0306030504020204" pitchFamily="34" charset="0"/>
              <a:ea typeface="Open Sans Light" panose="020B0306030504020204" pitchFamily="34" charset="0"/>
              <a:cs typeface="Open Sans Light" panose="020B0306030504020204" pitchFamily="34" charset="0"/>
            </a:rPr>
            <a:t>Collaboration</a:t>
          </a:r>
          <a:r>
            <a:rPr lang="en-US" sz="1700" b="0" i="0" noProof="0">
              <a:latin typeface="Open Sans Light" panose="020B0306030504020204" pitchFamily="34" charset="0"/>
              <a:ea typeface="Open Sans Light" panose="020B0306030504020204" pitchFamily="34" charset="0"/>
              <a:cs typeface="Open Sans Light" panose="020B0306030504020204" pitchFamily="34" charset="0"/>
            </a:rPr>
            <a:t> with creative minds and innovative organisations</a:t>
          </a:r>
          <a:endParaRPr lang="en-US" sz="1700" noProof="0">
            <a:latin typeface="Open Sans Light" panose="020B0306030504020204" pitchFamily="34" charset="0"/>
            <a:ea typeface="Open Sans Light" panose="020B0306030504020204" pitchFamily="34" charset="0"/>
            <a:cs typeface="Open Sans Light" panose="020B0306030504020204" pitchFamily="34" charset="0"/>
          </a:endParaRPr>
        </a:p>
      </dgm:t>
    </dgm:pt>
    <dgm:pt modelId="{922E68FE-1FFC-462A-A037-FAB90B48B274}" type="parTrans" cxnId="{73043344-2AD0-4752-82A7-1EDB2180BEE0}">
      <dgm:prSet/>
      <dgm:spPr/>
      <dgm:t>
        <a:bodyPr/>
        <a:lstStyle/>
        <a:p>
          <a:endParaRPr lang="en-US" sz="1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66D2FDE2-5C75-44F4-932D-B6DEDD57570A}" type="sibTrans" cxnId="{73043344-2AD0-4752-82A7-1EDB2180BEE0}">
      <dgm:prSet/>
      <dgm:spPr/>
      <dgm:t>
        <a:bodyPr/>
        <a:lstStyle/>
        <a:p>
          <a:endParaRPr lang="en-US" sz="1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47DBB290-4723-47A8-B72C-779ABBF3C2A2}">
      <dgm:prSet phldrT="[Text]" custT="1"/>
      <dgm:spPr/>
      <dgm:t>
        <a:bodyPr/>
        <a:lstStyle/>
        <a:p>
          <a:r>
            <a:rPr lang="en-US" sz="1700" noProof="0">
              <a:latin typeface="Open Sans Light" panose="020B0306030504020204" pitchFamily="34" charset="0"/>
              <a:ea typeface="Open Sans Light" panose="020B0306030504020204" pitchFamily="34" charset="0"/>
              <a:cs typeface="Open Sans Light" panose="020B0306030504020204" pitchFamily="34" charset="0"/>
            </a:rPr>
            <a:t>Shape the </a:t>
          </a:r>
          <a:r>
            <a:rPr lang="en-US" sz="1700" b="1" noProof="0">
              <a:latin typeface="Open Sans Light" panose="020B0306030504020204" pitchFamily="34" charset="0"/>
              <a:ea typeface="Open Sans Light" panose="020B0306030504020204" pitchFamily="34" charset="0"/>
              <a:cs typeface="Open Sans Light" panose="020B0306030504020204" pitchFamily="34" charset="0"/>
            </a:rPr>
            <a:t>future</a:t>
          </a:r>
          <a:r>
            <a:rPr lang="en-US" sz="1700" noProof="0">
              <a:latin typeface="Open Sans Light" panose="020B0306030504020204" pitchFamily="34" charset="0"/>
              <a:ea typeface="Open Sans Light" panose="020B0306030504020204" pitchFamily="34" charset="0"/>
              <a:cs typeface="Open Sans Light" panose="020B0306030504020204" pitchFamily="34" charset="0"/>
            </a:rPr>
            <a:t> of the Business Events sector</a:t>
          </a:r>
        </a:p>
      </dgm:t>
    </dgm:pt>
    <dgm:pt modelId="{B8C04005-131E-4080-8646-F9D0ACB3EF5A}" type="parTrans" cxnId="{E61BBC2C-64DA-4F71-BEA0-2B026386653B}">
      <dgm:prSet/>
      <dgm:spPr/>
      <dgm:t>
        <a:bodyPr/>
        <a:lstStyle/>
        <a:p>
          <a:endParaRPr lang="en-US" sz="1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49B067CC-8C5A-471B-8541-E3271475F82D}" type="sibTrans" cxnId="{E61BBC2C-64DA-4F71-BEA0-2B026386653B}">
      <dgm:prSet/>
      <dgm:spPr/>
      <dgm:t>
        <a:bodyPr/>
        <a:lstStyle/>
        <a:p>
          <a:endParaRPr lang="en-US" sz="1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332B3917-6505-4BDB-A206-B002306D80F7}">
      <dgm:prSet phldrT="[Text]" custT="1"/>
      <dgm:spPr/>
      <dgm:t>
        <a:bodyPr/>
        <a:lstStyle/>
        <a:p>
          <a:r>
            <a:rPr lang="en-US" sz="1700" b="1" noProof="0">
              <a:latin typeface="Open Sans Light" panose="020B0306030504020204" pitchFamily="34" charset="0"/>
              <a:ea typeface="Open Sans Light" panose="020B0306030504020204" pitchFamily="34" charset="0"/>
              <a:cs typeface="Open Sans Light" panose="020B0306030504020204" pitchFamily="34" charset="0"/>
            </a:rPr>
            <a:t>Visibility</a:t>
          </a:r>
          <a:r>
            <a:rPr lang="en-US" sz="1700" noProof="0">
              <a:latin typeface="Open Sans Light" panose="020B0306030504020204" pitchFamily="34" charset="0"/>
              <a:ea typeface="Open Sans Light" panose="020B0306030504020204" pitchFamily="34" charset="0"/>
              <a:cs typeface="Open Sans Light" panose="020B0306030504020204" pitchFamily="34" charset="0"/>
            </a:rPr>
            <a:t> in the BEFuture Platform and overall ecosystem</a:t>
          </a:r>
        </a:p>
      </dgm:t>
    </dgm:pt>
    <dgm:pt modelId="{B2755360-32C7-4E64-98EC-F29F6B3577DC}" type="parTrans" cxnId="{ED9AEA22-7AD2-473D-B8DA-EAEE26BDE57A}">
      <dgm:prSet/>
      <dgm:spPr/>
      <dgm:t>
        <a:bodyPr/>
        <a:lstStyle/>
        <a:p>
          <a:endParaRPr lang="en-US" sz="1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44B284DD-952F-4041-B3B7-4C6262D0C6C6}" type="sibTrans" cxnId="{ED9AEA22-7AD2-473D-B8DA-EAEE26BDE57A}">
      <dgm:prSet/>
      <dgm:spPr/>
      <dgm:t>
        <a:bodyPr/>
        <a:lstStyle/>
        <a:p>
          <a:endParaRPr lang="en-US" sz="1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5B20098B-2549-4B24-A93C-1A5E204D7FF5}" type="pres">
      <dgm:prSet presAssocID="{092EEA6D-4CF9-46FB-809A-EE99F5EBFB34}" presName="Name0" presStyleCnt="0">
        <dgm:presLayoutVars>
          <dgm:dir/>
          <dgm:resizeHandles val="exact"/>
        </dgm:presLayoutVars>
      </dgm:prSet>
      <dgm:spPr/>
    </dgm:pt>
    <dgm:pt modelId="{363378BE-0483-485D-9EA9-B9D92549D6AD}" type="pres">
      <dgm:prSet presAssocID="{513703EC-6912-42D7-94EB-D963237CB884}" presName="compNode" presStyleCnt="0"/>
      <dgm:spPr/>
    </dgm:pt>
    <dgm:pt modelId="{F39265FF-8DD5-459D-9810-29C0B1CA4B2C}" type="pres">
      <dgm:prSet presAssocID="{513703EC-6912-42D7-94EB-D963237CB884}" presName="pictRect" presStyleLbl="node1" presStyleIdx="0" presStyleCnt="4" custScaleX="67560" custScaleY="60142" custLinFactNeighborX="3455" custLinFactNeighborY="13916"/>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Flying Money with solid fill"/>
        </a:ext>
      </dgm:extLst>
    </dgm:pt>
    <dgm:pt modelId="{9B44FA83-71B5-4A37-A8CA-C27EB8D57FA8}" type="pres">
      <dgm:prSet presAssocID="{513703EC-6912-42D7-94EB-D963237CB884}" presName="textRect" presStyleLbl="revTx" presStyleIdx="0" presStyleCnt="4">
        <dgm:presLayoutVars>
          <dgm:bulletEnabled val="1"/>
        </dgm:presLayoutVars>
      </dgm:prSet>
      <dgm:spPr/>
    </dgm:pt>
    <dgm:pt modelId="{98B36016-DF3F-4F52-A99D-0AD6FF77065B}" type="pres">
      <dgm:prSet presAssocID="{C782D62E-9532-42BE-AFDA-1E3419E8A10B}" presName="sibTrans" presStyleLbl="sibTrans2D1" presStyleIdx="0" presStyleCnt="0"/>
      <dgm:spPr/>
    </dgm:pt>
    <dgm:pt modelId="{2720746C-6DC6-40D4-AFEE-C95643CCF717}" type="pres">
      <dgm:prSet presAssocID="{CFBF153C-7A9D-48D9-BCF0-907BE9BBCAE8}" presName="compNode" presStyleCnt="0"/>
      <dgm:spPr/>
    </dgm:pt>
    <dgm:pt modelId="{CD0C5664-9B11-4560-9B16-4E1122DE8E22}" type="pres">
      <dgm:prSet presAssocID="{CFBF153C-7A9D-48D9-BCF0-907BE9BBCAE8}" presName="pictRect" presStyleLbl="node1" presStyleIdx="1" presStyleCnt="4" custScaleX="58112" custScaleY="63273" custLinFactNeighborX="-7656" custLinFactNeighborY="12539"/>
      <dgm:spPr>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Good Idea with solid fill"/>
        </a:ext>
      </dgm:extLst>
    </dgm:pt>
    <dgm:pt modelId="{8E0896C7-139C-4F40-B4AD-6FBC9DC9BF3F}" type="pres">
      <dgm:prSet presAssocID="{CFBF153C-7A9D-48D9-BCF0-907BE9BBCAE8}" presName="textRect" presStyleLbl="revTx" presStyleIdx="1" presStyleCnt="4" custScaleX="114767" custLinFactNeighborX="-13620" custLinFactNeighborY="1135">
        <dgm:presLayoutVars>
          <dgm:bulletEnabled val="1"/>
        </dgm:presLayoutVars>
      </dgm:prSet>
      <dgm:spPr/>
    </dgm:pt>
    <dgm:pt modelId="{8E529862-2334-45BA-A7A7-97DC2F1CE646}" type="pres">
      <dgm:prSet presAssocID="{66D2FDE2-5C75-44F4-932D-B6DEDD57570A}" presName="sibTrans" presStyleLbl="sibTrans2D1" presStyleIdx="0" presStyleCnt="0"/>
      <dgm:spPr/>
    </dgm:pt>
    <dgm:pt modelId="{8E8AA2D3-E75A-4254-9430-E9BCDA427332}" type="pres">
      <dgm:prSet presAssocID="{47DBB290-4723-47A8-B72C-779ABBF3C2A2}" presName="compNode" presStyleCnt="0"/>
      <dgm:spPr/>
    </dgm:pt>
    <dgm:pt modelId="{17A99FE5-B16C-4EB9-9510-2CC19307EC3B}" type="pres">
      <dgm:prSet presAssocID="{47DBB290-4723-47A8-B72C-779ABBF3C2A2}" presName="pictRect" presStyleLbl="node1" presStyleIdx="2" presStyleCnt="4" custScaleX="65916" custScaleY="74631" custLinFactNeighborX="-10165" custLinFactNeighborY="16343"/>
      <dgm:spPr>
        <a:blipFill>
          <a:blip xmlns:r="http://schemas.openxmlformats.org/officeDocument/2006/relationships" r:embed="rId5">
            <a:extLst>
              <a:ext uri="{96DAC541-7B7A-43D3-8B79-37D633B846F1}">
                <asvg:svgBlip xmlns:asvg="http://schemas.microsoft.com/office/drawing/2016/SVG/main" r:embed="rId6"/>
              </a:ext>
            </a:extLst>
          </a:blip>
          <a:srcRect/>
          <a:stretch>
            <a:fillRect t="-4000" b="-4000"/>
          </a:stretch>
        </a:blipFill>
      </dgm:spPr>
      <dgm:extLst>
        <a:ext uri="{E40237B7-FDA0-4F09-8148-C483321AD2D9}">
          <dgm14:cNvPr xmlns:dgm14="http://schemas.microsoft.com/office/drawing/2010/diagram" id="0" name="" descr="Rocket with solid fill"/>
        </a:ext>
      </dgm:extLst>
    </dgm:pt>
    <dgm:pt modelId="{FA2CE2F0-0566-4472-9C88-6203080A9020}" type="pres">
      <dgm:prSet presAssocID="{47DBB290-4723-47A8-B72C-779ABBF3C2A2}" presName="textRect" presStyleLbl="revTx" presStyleIdx="2" presStyleCnt="4" custLinFactNeighborX="-13620" custLinFactNeighborY="3864">
        <dgm:presLayoutVars>
          <dgm:bulletEnabled val="1"/>
        </dgm:presLayoutVars>
      </dgm:prSet>
      <dgm:spPr/>
    </dgm:pt>
    <dgm:pt modelId="{2189BA32-6549-4D39-8DAC-2AFA65679221}" type="pres">
      <dgm:prSet presAssocID="{49B067CC-8C5A-471B-8541-E3271475F82D}" presName="sibTrans" presStyleLbl="sibTrans2D1" presStyleIdx="0" presStyleCnt="0"/>
      <dgm:spPr/>
    </dgm:pt>
    <dgm:pt modelId="{1A3BCE45-8351-426C-8C67-1E05F17D8D16}" type="pres">
      <dgm:prSet presAssocID="{332B3917-6505-4BDB-A206-B002306D80F7}" presName="compNode" presStyleCnt="0"/>
      <dgm:spPr/>
    </dgm:pt>
    <dgm:pt modelId="{7953678B-E9B6-4329-9260-837CCC5B4208}" type="pres">
      <dgm:prSet presAssocID="{332B3917-6505-4BDB-A206-B002306D80F7}" presName="pictRect" presStyleLbl="node1" presStyleIdx="3" presStyleCnt="4" custFlipHor="1" custScaleX="72314" custScaleY="63140" custLinFactNeighborX="3455" custLinFactNeighborY="13916"/>
      <dgm:spPr>
        <a:blipFill>
          <a:blip xmlns:r="http://schemas.openxmlformats.org/officeDocument/2006/relationships" r:embed="rId7">
            <a:extLs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Megaphone with solid fill"/>
        </a:ext>
      </dgm:extLst>
    </dgm:pt>
    <dgm:pt modelId="{2412FCCD-0306-4EE4-BE60-B9D5A5CAB88C}" type="pres">
      <dgm:prSet presAssocID="{332B3917-6505-4BDB-A206-B002306D80F7}" presName="textRect" presStyleLbl="revTx" presStyleIdx="3" presStyleCnt="4" custScaleX="111474" custLinFactNeighborX="358" custLinFactNeighborY="5183">
        <dgm:presLayoutVars>
          <dgm:bulletEnabled val="1"/>
        </dgm:presLayoutVars>
      </dgm:prSet>
      <dgm:spPr/>
    </dgm:pt>
  </dgm:ptLst>
  <dgm:cxnLst>
    <dgm:cxn modelId="{200DDC04-B354-4555-8AE8-FEDEA6B6D13C}" type="presOf" srcId="{332B3917-6505-4BDB-A206-B002306D80F7}" destId="{2412FCCD-0306-4EE4-BE60-B9D5A5CAB88C}" srcOrd="0" destOrd="0" presId="urn:microsoft.com/office/officeart/2005/8/layout/pList1"/>
    <dgm:cxn modelId="{AF58F30E-8D87-4D8B-B790-41F07ECF7F3E}" type="presOf" srcId="{47DBB290-4723-47A8-B72C-779ABBF3C2A2}" destId="{FA2CE2F0-0566-4472-9C88-6203080A9020}" srcOrd="0" destOrd="0" presId="urn:microsoft.com/office/officeart/2005/8/layout/pList1"/>
    <dgm:cxn modelId="{D1785114-D8B9-416E-AC87-D0396FBDDFEC}" type="presOf" srcId="{C782D62E-9532-42BE-AFDA-1E3419E8A10B}" destId="{98B36016-DF3F-4F52-A99D-0AD6FF77065B}" srcOrd="0" destOrd="0" presId="urn:microsoft.com/office/officeart/2005/8/layout/pList1"/>
    <dgm:cxn modelId="{ED9AEA22-7AD2-473D-B8DA-EAEE26BDE57A}" srcId="{092EEA6D-4CF9-46FB-809A-EE99F5EBFB34}" destId="{332B3917-6505-4BDB-A206-B002306D80F7}" srcOrd="3" destOrd="0" parTransId="{B2755360-32C7-4E64-98EC-F29F6B3577DC}" sibTransId="{44B284DD-952F-4041-B3B7-4C6262D0C6C6}"/>
    <dgm:cxn modelId="{E61BBC2C-64DA-4F71-BEA0-2B026386653B}" srcId="{092EEA6D-4CF9-46FB-809A-EE99F5EBFB34}" destId="{47DBB290-4723-47A8-B72C-779ABBF3C2A2}" srcOrd="2" destOrd="0" parTransId="{B8C04005-131E-4080-8646-F9D0ACB3EF5A}" sibTransId="{49B067CC-8C5A-471B-8541-E3271475F82D}"/>
    <dgm:cxn modelId="{9C93743C-9FA7-46EE-955F-FA9DC0FA6865}" type="presOf" srcId="{CFBF153C-7A9D-48D9-BCF0-907BE9BBCAE8}" destId="{8E0896C7-139C-4F40-B4AD-6FBC9DC9BF3F}" srcOrd="0" destOrd="0" presId="urn:microsoft.com/office/officeart/2005/8/layout/pList1"/>
    <dgm:cxn modelId="{73043344-2AD0-4752-82A7-1EDB2180BEE0}" srcId="{092EEA6D-4CF9-46FB-809A-EE99F5EBFB34}" destId="{CFBF153C-7A9D-48D9-BCF0-907BE9BBCAE8}" srcOrd="1" destOrd="0" parTransId="{922E68FE-1FFC-462A-A037-FAB90B48B274}" sibTransId="{66D2FDE2-5C75-44F4-932D-B6DEDD57570A}"/>
    <dgm:cxn modelId="{0FEF2F8D-4C5B-471C-8B76-0E6884E33721}" type="presOf" srcId="{513703EC-6912-42D7-94EB-D963237CB884}" destId="{9B44FA83-71B5-4A37-A8CA-C27EB8D57FA8}" srcOrd="0" destOrd="0" presId="urn:microsoft.com/office/officeart/2005/8/layout/pList1"/>
    <dgm:cxn modelId="{A7E5BE90-57FE-447A-A519-CE93495C7A2A}" srcId="{092EEA6D-4CF9-46FB-809A-EE99F5EBFB34}" destId="{513703EC-6912-42D7-94EB-D963237CB884}" srcOrd="0" destOrd="0" parTransId="{DBEEFE50-E629-4AA1-8E84-39B2B25A8ABD}" sibTransId="{C782D62E-9532-42BE-AFDA-1E3419E8A10B}"/>
    <dgm:cxn modelId="{E283EB90-8011-45A5-927E-40E9D71E0259}" type="presOf" srcId="{66D2FDE2-5C75-44F4-932D-B6DEDD57570A}" destId="{8E529862-2334-45BA-A7A7-97DC2F1CE646}" srcOrd="0" destOrd="0" presId="urn:microsoft.com/office/officeart/2005/8/layout/pList1"/>
    <dgm:cxn modelId="{922184E5-2F64-49BF-BCC4-12C3629C6635}" type="presOf" srcId="{092EEA6D-4CF9-46FB-809A-EE99F5EBFB34}" destId="{5B20098B-2549-4B24-A93C-1A5E204D7FF5}" srcOrd="0" destOrd="0" presId="urn:microsoft.com/office/officeart/2005/8/layout/pList1"/>
    <dgm:cxn modelId="{AD1BF0FF-A483-42E4-B49D-812336771BBF}" type="presOf" srcId="{49B067CC-8C5A-471B-8541-E3271475F82D}" destId="{2189BA32-6549-4D39-8DAC-2AFA65679221}" srcOrd="0" destOrd="0" presId="urn:microsoft.com/office/officeart/2005/8/layout/pList1"/>
    <dgm:cxn modelId="{1E4A8652-5132-45B6-A640-8DF3CCC2B0C7}" type="presParOf" srcId="{5B20098B-2549-4B24-A93C-1A5E204D7FF5}" destId="{363378BE-0483-485D-9EA9-B9D92549D6AD}" srcOrd="0" destOrd="0" presId="urn:microsoft.com/office/officeart/2005/8/layout/pList1"/>
    <dgm:cxn modelId="{FD8D2A7C-7B5A-46C1-A36A-5F9EDA3EFF03}" type="presParOf" srcId="{363378BE-0483-485D-9EA9-B9D92549D6AD}" destId="{F39265FF-8DD5-459D-9810-29C0B1CA4B2C}" srcOrd="0" destOrd="0" presId="urn:microsoft.com/office/officeart/2005/8/layout/pList1"/>
    <dgm:cxn modelId="{CB472597-344C-4465-B607-9670AF37BC86}" type="presParOf" srcId="{363378BE-0483-485D-9EA9-B9D92549D6AD}" destId="{9B44FA83-71B5-4A37-A8CA-C27EB8D57FA8}" srcOrd="1" destOrd="0" presId="urn:microsoft.com/office/officeart/2005/8/layout/pList1"/>
    <dgm:cxn modelId="{31C923EB-A442-4E4B-8CBA-A93C780D37E9}" type="presParOf" srcId="{5B20098B-2549-4B24-A93C-1A5E204D7FF5}" destId="{98B36016-DF3F-4F52-A99D-0AD6FF77065B}" srcOrd="1" destOrd="0" presId="urn:microsoft.com/office/officeart/2005/8/layout/pList1"/>
    <dgm:cxn modelId="{45DE1389-2B2D-4C4D-AB89-741F0E4F4902}" type="presParOf" srcId="{5B20098B-2549-4B24-A93C-1A5E204D7FF5}" destId="{2720746C-6DC6-40D4-AFEE-C95643CCF717}" srcOrd="2" destOrd="0" presId="urn:microsoft.com/office/officeart/2005/8/layout/pList1"/>
    <dgm:cxn modelId="{F30268E8-1B39-40D8-BCD6-C308CD00D3E6}" type="presParOf" srcId="{2720746C-6DC6-40D4-AFEE-C95643CCF717}" destId="{CD0C5664-9B11-4560-9B16-4E1122DE8E22}" srcOrd="0" destOrd="0" presId="urn:microsoft.com/office/officeart/2005/8/layout/pList1"/>
    <dgm:cxn modelId="{7CA40CA2-C43B-436E-A777-760D9DF5D3EF}" type="presParOf" srcId="{2720746C-6DC6-40D4-AFEE-C95643CCF717}" destId="{8E0896C7-139C-4F40-B4AD-6FBC9DC9BF3F}" srcOrd="1" destOrd="0" presId="urn:microsoft.com/office/officeart/2005/8/layout/pList1"/>
    <dgm:cxn modelId="{93AD40B4-FF94-47D7-AED6-C6805FC4D563}" type="presParOf" srcId="{5B20098B-2549-4B24-A93C-1A5E204D7FF5}" destId="{8E529862-2334-45BA-A7A7-97DC2F1CE646}" srcOrd="3" destOrd="0" presId="urn:microsoft.com/office/officeart/2005/8/layout/pList1"/>
    <dgm:cxn modelId="{C773087E-4401-4417-B2AF-0C446E440D02}" type="presParOf" srcId="{5B20098B-2549-4B24-A93C-1A5E204D7FF5}" destId="{8E8AA2D3-E75A-4254-9430-E9BCDA427332}" srcOrd="4" destOrd="0" presId="urn:microsoft.com/office/officeart/2005/8/layout/pList1"/>
    <dgm:cxn modelId="{273C6327-EA42-4597-92D8-864ADB761CE7}" type="presParOf" srcId="{8E8AA2D3-E75A-4254-9430-E9BCDA427332}" destId="{17A99FE5-B16C-4EB9-9510-2CC19307EC3B}" srcOrd="0" destOrd="0" presId="urn:microsoft.com/office/officeart/2005/8/layout/pList1"/>
    <dgm:cxn modelId="{58FC8F0B-271B-41A4-9511-1C5E8B23C182}" type="presParOf" srcId="{8E8AA2D3-E75A-4254-9430-E9BCDA427332}" destId="{FA2CE2F0-0566-4472-9C88-6203080A9020}" srcOrd="1" destOrd="0" presId="urn:microsoft.com/office/officeart/2005/8/layout/pList1"/>
    <dgm:cxn modelId="{AA767339-6185-45D5-A897-2B88DBCBAEB7}" type="presParOf" srcId="{5B20098B-2549-4B24-A93C-1A5E204D7FF5}" destId="{2189BA32-6549-4D39-8DAC-2AFA65679221}" srcOrd="5" destOrd="0" presId="urn:microsoft.com/office/officeart/2005/8/layout/pList1"/>
    <dgm:cxn modelId="{8EDF1AF0-BABE-4EA0-9862-55964EB79ECF}" type="presParOf" srcId="{5B20098B-2549-4B24-A93C-1A5E204D7FF5}" destId="{1A3BCE45-8351-426C-8C67-1E05F17D8D16}" srcOrd="6" destOrd="0" presId="urn:microsoft.com/office/officeart/2005/8/layout/pList1"/>
    <dgm:cxn modelId="{00BCBCC6-FC0C-4925-9EBF-129FF7BA07F8}" type="presParOf" srcId="{1A3BCE45-8351-426C-8C67-1E05F17D8D16}" destId="{7953678B-E9B6-4329-9260-837CCC5B4208}" srcOrd="0" destOrd="0" presId="urn:microsoft.com/office/officeart/2005/8/layout/pList1"/>
    <dgm:cxn modelId="{198D87A6-16DE-494C-B5FF-944195884109}" type="presParOf" srcId="{1A3BCE45-8351-426C-8C67-1E05F17D8D16}" destId="{2412FCCD-0306-4EE4-BE60-B9D5A5CAB88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A790AC-ACFD-41D5-9236-0F69B74BB36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B081900-DE3E-4F5E-BDC8-2AB3051EA0BD}">
      <dgm:prSet phldrT="[Text]" custT="1"/>
      <dgm:spPr>
        <a:solidFill>
          <a:schemeClr val="tx2">
            <a:lumMod val="60000"/>
            <a:lumOff val="40000"/>
          </a:schemeClr>
        </a:solidFill>
        <a:ln>
          <a:noFill/>
        </a:ln>
      </dgm:spPr>
      <dgm:t>
        <a:bodyPr/>
        <a:lstStyle/>
        <a:p>
          <a:r>
            <a:rPr lang="en-US" sz="2000" b="1" noProof="0">
              <a:latin typeface="Open Sans Light" panose="020B0306030504020204" pitchFamily="34" charset="0"/>
              <a:ea typeface="Open Sans Light" panose="020B0306030504020204" pitchFamily="34" charset="0"/>
              <a:cs typeface="Open Sans Light" panose="020B0306030504020204" pitchFamily="34" charset="0"/>
            </a:rPr>
            <a:t>Support</a:t>
          </a:r>
        </a:p>
      </dgm:t>
    </dgm:pt>
    <dgm:pt modelId="{2AEDF674-48C1-447F-8288-A4B8F5EDE6B3}" type="parTrans" cxnId="{DD51393B-8262-4AAB-84E1-9DDA48382512}">
      <dgm:prSet/>
      <dgm:spPr/>
      <dgm:t>
        <a:bodyPr/>
        <a:lstStyle/>
        <a:p>
          <a:endParaRPr lang="en-US" sz="1800">
            <a:latin typeface="Open Sans Light" panose="020B0306030504020204" pitchFamily="34" charset="0"/>
            <a:ea typeface="Open Sans Light" panose="020B0306030504020204" pitchFamily="34" charset="0"/>
            <a:cs typeface="Open Sans Light" panose="020B0306030504020204" pitchFamily="34" charset="0"/>
          </a:endParaRPr>
        </a:p>
      </dgm:t>
    </dgm:pt>
    <dgm:pt modelId="{50AAF9FB-CBD1-46F2-A015-FB70077CA7D9}" type="sibTrans" cxnId="{DD51393B-8262-4AAB-84E1-9DDA48382512}">
      <dgm:prSet/>
      <dgm:spPr/>
      <dgm:t>
        <a:bodyPr/>
        <a:lstStyle/>
        <a:p>
          <a:endParaRPr lang="en-US" sz="1800">
            <a:latin typeface="Open Sans Light" panose="020B0306030504020204" pitchFamily="34" charset="0"/>
            <a:ea typeface="Open Sans Light" panose="020B0306030504020204" pitchFamily="34" charset="0"/>
            <a:cs typeface="Open Sans Light" panose="020B0306030504020204" pitchFamily="34" charset="0"/>
          </a:endParaRPr>
        </a:p>
      </dgm:t>
    </dgm:pt>
    <dgm:pt modelId="{1F7A2A0A-13AE-4A51-9B25-625CB9858797}">
      <dgm:prSet phldrT="[Text]" custT="1"/>
      <dgm:spPr>
        <a:solidFill>
          <a:srgbClr val="B9CBBC">
            <a:alpha val="90000"/>
          </a:srgbClr>
        </a:solidFill>
        <a:ln>
          <a:noFill/>
        </a:ln>
      </dgm:spPr>
      <dgm:t>
        <a:bodyPr/>
        <a:lstStyle/>
        <a:p>
          <a:pPr>
            <a:lnSpc>
              <a:spcPct val="130000"/>
            </a:lnSpc>
          </a:pPr>
          <a:r>
            <a:rPr lang="en-US" sz="1800" noProof="0">
              <a:latin typeface="Open Sans Light" panose="020B0306030504020204" pitchFamily="34" charset="0"/>
              <a:ea typeface="Open Sans Light" panose="020B0306030504020204" pitchFamily="34" charset="0"/>
              <a:cs typeface="Open Sans Light" panose="020B0306030504020204" pitchFamily="34" charset="0"/>
            </a:rPr>
            <a:t>Oversee project </a:t>
          </a:r>
          <a:r>
            <a:rPr lang="en-US" sz="1800" b="1" noProof="0">
              <a:effectLst/>
              <a:latin typeface="Open Sans Light" panose="020B0306030504020204" pitchFamily="34" charset="0"/>
              <a:ea typeface="Open Sans Light" panose="020B0306030504020204" pitchFamily="34" charset="0"/>
              <a:cs typeface="Open Sans Light" panose="020B0306030504020204" pitchFamily="34" charset="0"/>
            </a:rPr>
            <a:t>specific tasks </a:t>
          </a:r>
          <a:r>
            <a:rPr lang="en-US" sz="1800" noProof="0">
              <a:effectLst/>
              <a:latin typeface="Open Sans Light" panose="020B0306030504020204" pitchFamily="34" charset="0"/>
              <a:ea typeface="Open Sans Light" panose="020B0306030504020204" pitchFamily="34" charset="0"/>
              <a:cs typeface="Open Sans Light" panose="020B0306030504020204" pitchFamily="34" charset="0"/>
            </a:rPr>
            <a:t>to facilitate the achievement of project objectives under the BEFuture Acceleration</a:t>
          </a:r>
          <a:r>
            <a:rPr lang="en-US" sz="1800" spc="-10"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noProof="0" err="1">
              <a:effectLst/>
              <a:latin typeface="Open Sans Light" panose="020B0306030504020204" pitchFamily="34" charset="0"/>
              <a:ea typeface="Open Sans Light" panose="020B0306030504020204" pitchFamily="34" charset="0"/>
              <a:cs typeface="Open Sans Light" panose="020B0306030504020204" pitchFamily="34" charset="0"/>
            </a:rPr>
            <a:t>Programme</a:t>
          </a:r>
          <a:endParaRPr lang="en-US" sz="1800" noProof="0">
            <a:latin typeface="Open Sans Light" panose="020B0306030504020204" pitchFamily="34" charset="0"/>
            <a:ea typeface="Open Sans Light" panose="020B0306030504020204" pitchFamily="34" charset="0"/>
            <a:cs typeface="Open Sans Light" panose="020B0306030504020204" pitchFamily="34" charset="0"/>
          </a:endParaRPr>
        </a:p>
      </dgm:t>
    </dgm:pt>
    <dgm:pt modelId="{518D71FD-DC10-4302-B550-B1E61D432F93}" type="parTrans" cxnId="{D56A7893-8714-4E99-B0AF-47C1C5651D59}">
      <dgm:prSet/>
      <dgm:spPr/>
      <dgm:t>
        <a:bodyPr/>
        <a:lstStyle/>
        <a:p>
          <a:endParaRPr lang="en-US" sz="1800">
            <a:latin typeface="Open Sans Light" panose="020B0306030504020204" pitchFamily="34" charset="0"/>
            <a:ea typeface="Open Sans Light" panose="020B0306030504020204" pitchFamily="34" charset="0"/>
            <a:cs typeface="Open Sans Light" panose="020B0306030504020204" pitchFamily="34" charset="0"/>
          </a:endParaRPr>
        </a:p>
      </dgm:t>
    </dgm:pt>
    <dgm:pt modelId="{852D8B3F-2037-45E8-A87C-391309CBE80B}" type="sibTrans" cxnId="{D56A7893-8714-4E99-B0AF-47C1C5651D59}">
      <dgm:prSet/>
      <dgm:spPr/>
      <dgm:t>
        <a:bodyPr/>
        <a:lstStyle/>
        <a:p>
          <a:endParaRPr lang="en-US" sz="1800">
            <a:latin typeface="Open Sans Light" panose="020B0306030504020204" pitchFamily="34" charset="0"/>
            <a:ea typeface="Open Sans Light" panose="020B0306030504020204" pitchFamily="34" charset="0"/>
            <a:cs typeface="Open Sans Light" panose="020B0306030504020204" pitchFamily="34" charset="0"/>
          </a:endParaRPr>
        </a:p>
      </dgm:t>
    </dgm:pt>
    <dgm:pt modelId="{0C4C2E97-9CC5-4E36-9406-11D42F6E4F06}">
      <dgm:prSet phldrT="[Text]" custT="1"/>
      <dgm:spPr>
        <a:solidFill>
          <a:srgbClr val="44546A">
            <a:lumMod val="60000"/>
            <a:lumOff val="40000"/>
          </a:srgbClr>
        </a:solidFill>
        <a:ln w="12700" cap="flat" cmpd="sng" algn="ctr">
          <a:noFill/>
          <a:prstDash val="solid"/>
          <a:miter lim="800000"/>
        </a:ln>
        <a:effectLst/>
      </dgm:spPr>
      <dgm:t>
        <a:bodyPr spcFirstLastPara="0" vert="horz" wrap="square" lIns="11430" tIns="11430" rIns="11430" bIns="11430" numCol="1" spcCol="1270" anchor="ctr" anchorCtr="0"/>
        <a:lstStyle/>
        <a:p>
          <a:pPr marL="0" lvl="0" indent="0" algn="ctr" defTabSz="889000">
            <a:lnSpc>
              <a:spcPct val="90000"/>
            </a:lnSpc>
            <a:spcBef>
              <a:spcPct val="0"/>
            </a:spcBef>
            <a:spcAft>
              <a:spcPct val="35000"/>
            </a:spcAft>
            <a:buNone/>
          </a:pPr>
          <a:r>
            <a:rPr lang="en-US" sz="2000" b="1" kern="1200"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Opportunities</a:t>
          </a:r>
        </a:p>
      </dgm:t>
    </dgm:pt>
    <dgm:pt modelId="{6FAFFF4A-884B-470D-AF03-AE2D100384D4}" type="parTrans" cxnId="{D21D3AAB-0CFF-4AB5-91A5-3AD3A5774B2B}">
      <dgm:prSet/>
      <dgm:spPr/>
      <dgm:t>
        <a:bodyPr/>
        <a:lstStyle/>
        <a:p>
          <a:endParaRPr lang="en-US" sz="1800">
            <a:latin typeface="Open Sans Light" panose="020B0306030504020204" pitchFamily="34" charset="0"/>
            <a:ea typeface="Open Sans Light" panose="020B0306030504020204" pitchFamily="34" charset="0"/>
            <a:cs typeface="Open Sans Light" panose="020B0306030504020204" pitchFamily="34" charset="0"/>
          </a:endParaRPr>
        </a:p>
      </dgm:t>
    </dgm:pt>
    <dgm:pt modelId="{58E1D92D-BEFF-4816-A613-AD22527FCB9D}" type="sibTrans" cxnId="{D21D3AAB-0CFF-4AB5-91A5-3AD3A5774B2B}">
      <dgm:prSet/>
      <dgm:spPr/>
      <dgm:t>
        <a:bodyPr/>
        <a:lstStyle/>
        <a:p>
          <a:endParaRPr lang="en-US" sz="1800">
            <a:latin typeface="Open Sans Light" panose="020B0306030504020204" pitchFamily="34" charset="0"/>
            <a:ea typeface="Open Sans Light" panose="020B0306030504020204" pitchFamily="34" charset="0"/>
            <a:cs typeface="Open Sans Light" panose="020B0306030504020204" pitchFamily="34" charset="0"/>
          </a:endParaRPr>
        </a:p>
      </dgm:t>
    </dgm:pt>
    <dgm:pt modelId="{20FE7AF3-DF81-40C8-A539-A456F8BF509F}">
      <dgm:prSet phldrT="[Text]" custT="1"/>
      <dgm:spPr>
        <a:solidFill>
          <a:srgbClr val="B9CBBC">
            <a:alpha val="90000"/>
          </a:srgbClr>
        </a:solidFill>
        <a:ln>
          <a:noFill/>
        </a:ln>
      </dgm:spPr>
      <dgm:t>
        <a:bodyPr/>
        <a:lstStyle/>
        <a:p>
          <a:pPr>
            <a:lnSpc>
              <a:spcPct val="130000"/>
            </a:lnSpc>
            <a:buSzPts val="1100"/>
            <a:buFont typeface="Symbol" panose="05050102010706020507" pitchFamily="18" charset="2"/>
            <a:buChar char=""/>
          </a:pPr>
          <a:r>
            <a:rPr lang="en-US" sz="1800" noProof="0">
              <a:effectLst/>
              <a:latin typeface="Open Sans Light" panose="020B0306030504020204" pitchFamily="34" charset="0"/>
              <a:ea typeface="Open Sans Light" panose="020B0306030504020204" pitchFamily="34" charset="0"/>
              <a:cs typeface="Open Sans Light" panose="020B0306030504020204" pitchFamily="34" charset="0"/>
            </a:rPr>
            <a:t>Encourage the</a:t>
          </a:r>
          <a:r>
            <a:rPr lang="en-US" sz="1800" spc="-10"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noProof="0">
              <a:effectLst/>
              <a:latin typeface="Open Sans Light" panose="020B0306030504020204" pitchFamily="34" charset="0"/>
              <a:ea typeface="Open Sans Light" panose="020B0306030504020204" pitchFamily="34" charset="0"/>
              <a:cs typeface="Open Sans Light" panose="020B0306030504020204" pitchFamily="34" charset="0"/>
            </a:rPr>
            <a:t>project</a:t>
          </a:r>
          <a:r>
            <a:rPr lang="en-US" sz="1800" spc="-5"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noProof="0">
              <a:effectLst/>
              <a:latin typeface="Open Sans Light" panose="020B0306030504020204" pitchFamily="34" charset="0"/>
              <a:ea typeface="Open Sans Light" panose="020B0306030504020204" pitchFamily="34" charset="0"/>
              <a:cs typeface="Open Sans Light" panose="020B0306030504020204" pitchFamily="34" charset="0"/>
            </a:rPr>
            <a:t>to</a:t>
          </a:r>
          <a:r>
            <a:rPr lang="en-US" sz="1800" spc="-10"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noProof="0">
              <a:effectLst/>
              <a:latin typeface="Open Sans Light" panose="020B0306030504020204" pitchFamily="34" charset="0"/>
              <a:ea typeface="Open Sans Light" panose="020B0306030504020204" pitchFamily="34" charset="0"/>
              <a:cs typeface="Open Sans Light" panose="020B0306030504020204" pitchFamily="34" charset="0"/>
            </a:rPr>
            <a:t>take</a:t>
          </a:r>
          <a:r>
            <a:rPr lang="en-US" sz="1800" spc="-5"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noProof="0">
              <a:effectLst/>
              <a:latin typeface="Open Sans Light" panose="020B0306030504020204" pitchFamily="34" charset="0"/>
              <a:ea typeface="Open Sans Light" panose="020B0306030504020204" pitchFamily="34" charset="0"/>
              <a:cs typeface="Open Sans Light" panose="020B0306030504020204" pitchFamily="34" charset="0"/>
            </a:rPr>
            <a:t>advantage</a:t>
          </a:r>
          <a:r>
            <a:rPr lang="en-US" sz="1800" spc="-5"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noProof="0">
              <a:effectLst/>
              <a:latin typeface="Open Sans Light" panose="020B0306030504020204" pitchFamily="34" charset="0"/>
              <a:ea typeface="Open Sans Light" panose="020B0306030504020204" pitchFamily="34" charset="0"/>
              <a:cs typeface="Open Sans Light" panose="020B0306030504020204" pitchFamily="34" charset="0"/>
            </a:rPr>
            <a:t>of</a:t>
          </a:r>
          <a:r>
            <a:rPr lang="en-US" sz="1800" spc="-10"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b="1" noProof="0">
              <a:effectLst/>
              <a:latin typeface="Open Sans Light" panose="020B0306030504020204" pitchFamily="34" charset="0"/>
              <a:ea typeface="Open Sans Light" panose="020B0306030504020204" pitchFamily="34" charset="0"/>
              <a:cs typeface="Open Sans Light" panose="020B0306030504020204" pitchFamily="34" charset="0"/>
            </a:rPr>
            <a:t>support</a:t>
          </a:r>
          <a:r>
            <a:rPr lang="en-US" sz="1800" b="1" spc="-10"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b="1" noProof="0">
              <a:effectLst/>
              <a:latin typeface="Open Sans Light" panose="020B0306030504020204" pitchFamily="34" charset="0"/>
              <a:ea typeface="Open Sans Light" panose="020B0306030504020204" pitchFamily="34" charset="0"/>
              <a:cs typeface="Open Sans Light" panose="020B0306030504020204" pitchFamily="34" charset="0"/>
            </a:rPr>
            <a:t>services</a:t>
          </a:r>
          <a:r>
            <a:rPr lang="en-US" sz="1800" b="1" spc="-10"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noProof="0">
              <a:effectLst/>
              <a:latin typeface="Open Sans Light" panose="020B0306030504020204" pitchFamily="34" charset="0"/>
              <a:ea typeface="Open Sans Light" panose="020B0306030504020204" pitchFamily="34" charset="0"/>
              <a:cs typeface="Open Sans Light" panose="020B0306030504020204" pitchFamily="34" charset="0"/>
            </a:rPr>
            <a:t>available</a:t>
          </a:r>
          <a:r>
            <a:rPr lang="en-US" sz="1800" spc="-5"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noProof="0">
              <a:effectLst/>
              <a:latin typeface="Open Sans Light" panose="020B0306030504020204" pitchFamily="34" charset="0"/>
              <a:ea typeface="Open Sans Light" panose="020B0306030504020204" pitchFamily="34" charset="0"/>
              <a:cs typeface="Open Sans Light" panose="020B0306030504020204" pitchFamily="34" charset="0"/>
            </a:rPr>
            <a:t>through BEFuture and other initiatives</a:t>
          </a:r>
          <a:endParaRPr lang="en-US" sz="1800" noProof="0">
            <a:latin typeface="Open Sans Light" panose="020B0306030504020204" pitchFamily="34" charset="0"/>
            <a:ea typeface="Open Sans Light" panose="020B0306030504020204" pitchFamily="34" charset="0"/>
            <a:cs typeface="Open Sans Light" panose="020B0306030504020204" pitchFamily="34" charset="0"/>
          </a:endParaRPr>
        </a:p>
      </dgm:t>
    </dgm:pt>
    <dgm:pt modelId="{E815BC31-838F-4EAB-B393-450D133AB8AC}" type="parTrans" cxnId="{79BEF6A1-64D3-4556-BADA-5B35C22E0DFC}">
      <dgm:prSet/>
      <dgm:spPr/>
      <dgm:t>
        <a:bodyPr/>
        <a:lstStyle/>
        <a:p>
          <a:endParaRPr lang="en-US" sz="1800">
            <a:latin typeface="Open Sans Light" panose="020B0306030504020204" pitchFamily="34" charset="0"/>
            <a:ea typeface="Open Sans Light" panose="020B0306030504020204" pitchFamily="34" charset="0"/>
            <a:cs typeface="Open Sans Light" panose="020B0306030504020204" pitchFamily="34" charset="0"/>
          </a:endParaRPr>
        </a:p>
      </dgm:t>
    </dgm:pt>
    <dgm:pt modelId="{9B02FD54-2D20-4F83-A95F-AAED41F8AFEE}" type="sibTrans" cxnId="{79BEF6A1-64D3-4556-BADA-5B35C22E0DFC}">
      <dgm:prSet/>
      <dgm:spPr/>
      <dgm:t>
        <a:bodyPr/>
        <a:lstStyle/>
        <a:p>
          <a:endParaRPr lang="en-US" sz="1800">
            <a:latin typeface="Open Sans Light" panose="020B0306030504020204" pitchFamily="34" charset="0"/>
            <a:ea typeface="Open Sans Light" panose="020B0306030504020204" pitchFamily="34" charset="0"/>
            <a:cs typeface="Open Sans Light" panose="020B0306030504020204" pitchFamily="34" charset="0"/>
          </a:endParaRPr>
        </a:p>
      </dgm:t>
    </dgm:pt>
    <dgm:pt modelId="{617A340B-A007-4567-B3AD-69EABAD77DA6}">
      <dgm:prSet phldrT="[Text]" custT="1"/>
      <dgm:spPr>
        <a:solidFill>
          <a:srgbClr val="44546A">
            <a:lumMod val="60000"/>
            <a:lumOff val="40000"/>
          </a:srgbClr>
        </a:solidFill>
        <a:ln w="12700" cap="flat" cmpd="sng" algn="ctr">
          <a:noFill/>
          <a:prstDash val="solid"/>
          <a:miter lim="800000"/>
        </a:ln>
        <a:effectLst/>
      </dgm:spPr>
      <dgm:t>
        <a:bodyPr spcFirstLastPara="0" vert="horz" wrap="square" lIns="11430" tIns="11430" rIns="11430" bIns="11430" numCol="1" spcCol="1270" anchor="ctr" anchorCtr="0"/>
        <a:lstStyle/>
        <a:p>
          <a:pPr marL="0" lvl="0" indent="0" algn="ctr" defTabSz="889000">
            <a:lnSpc>
              <a:spcPct val="90000"/>
            </a:lnSpc>
            <a:spcBef>
              <a:spcPct val="0"/>
            </a:spcBef>
            <a:spcAft>
              <a:spcPct val="35000"/>
            </a:spcAft>
            <a:buNone/>
          </a:pPr>
          <a:r>
            <a:rPr lang="en-US" sz="2000" b="1" kern="1200"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Reporting</a:t>
          </a:r>
        </a:p>
      </dgm:t>
    </dgm:pt>
    <dgm:pt modelId="{88D9F50B-6374-4D32-828F-7DBC63493192}" type="parTrans" cxnId="{3A80FDAF-26CC-4040-B2E4-B6B7FCC46C32}">
      <dgm:prSet/>
      <dgm:spPr/>
      <dgm:t>
        <a:bodyPr/>
        <a:lstStyle/>
        <a:p>
          <a:endParaRPr lang="en-US" sz="1800">
            <a:latin typeface="Open Sans Light" panose="020B0306030504020204" pitchFamily="34" charset="0"/>
            <a:ea typeface="Open Sans Light" panose="020B0306030504020204" pitchFamily="34" charset="0"/>
            <a:cs typeface="Open Sans Light" panose="020B0306030504020204" pitchFamily="34" charset="0"/>
          </a:endParaRPr>
        </a:p>
      </dgm:t>
    </dgm:pt>
    <dgm:pt modelId="{AF098402-D57F-4EE2-9CCF-F2801536A0A9}" type="sibTrans" cxnId="{3A80FDAF-26CC-4040-B2E4-B6B7FCC46C32}">
      <dgm:prSet/>
      <dgm:spPr/>
      <dgm:t>
        <a:bodyPr/>
        <a:lstStyle/>
        <a:p>
          <a:endParaRPr lang="en-US" sz="1800">
            <a:latin typeface="Open Sans Light" panose="020B0306030504020204" pitchFamily="34" charset="0"/>
            <a:ea typeface="Open Sans Light" panose="020B0306030504020204" pitchFamily="34" charset="0"/>
            <a:cs typeface="Open Sans Light" panose="020B0306030504020204" pitchFamily="34" charset="0"/>
          </a:endParaRPr>
        </a:p>
      </dgm:t>
    </dgm:pt>
    <dgm:pt modelId="{FAA911AA-8D6D-40CD-BDDE-B0B057A477D0}">
      <dgm:prSet phldrT="[Text]" custT="1"/>
      <dgm:spPr>
        <a:solidFill>
          <a:srgbClr val="B9CBBC">
            <a:alpha val="90000"/>
          </a:srgbClr>
        </a:solidFill>
        <a:ln>
          <a:noFill/>
        </a:ln>
      </dgm:spPr>
      <dgm:t>
        <a:bodyPr/>
        <a:lstStyle/>
        <a:p>
          <a:pPr>
            <a:lnSpc>
              <a:spcPct val="130000"/>
            </a:lnSpc>
            <a:buSzPts val="1100"/>
            <a:buFont typeface="Symbol" panose="05050102010706020507" pitchFamily="18" charset="2"/>
            <a:buChar char=""/>
          </a:pPr>
          <a:r>
            <a:rPr lang="en-US" sz="1800" noProof="0">
              <a:effectLst/>
              <a:latin typeface="Open Sans Light" panose="020B0306030504020204" pitchFamily="34" charset="0"/>
              <a:ea typeface="Open Sans Light" panose="020B0306030504020204" pitchFamily="34" charset="0"/>
              <a:cs typeface="Open Sans Light" panose="020B0306030504020204" pitchFamily="34" charset="0"/>
            </a:rPr>
            <a:t>Assistance to the mid-term and final </a:t>
          </a:r>
          <a:r>
            <a:rPr lang="en-US" sz="1800" b="1" noProof="0">
              <a:effectLst/>
              <a:latin typeface="Open Sans Light" panose="020B0306030504020204" pitchFamily="34" charset="0"/>
              <a:ea typeface="Open Sans Light" panose="020B0306030504020204" pitchFamily="34" charset="0"/>
              <a:cs typeface="Open Sans Light" panose="020B0306030504020204" pitchFamily="34" charset="0"/>
            </a:rPr>
            <a:t>interviews</a:t>
          </a:r>
          <a:endParaRPr lang="en-US" sz="1800" b="1" noProof="0">
            <a:latin typeface="Open Sans Light" panose="020B0306030504020204" pitchFamily="34" charset="0"/>
            <a:ea typeface="Open Sans Light" panose="020B0306030504020204" pitchFamily="34" charset="0"/>
            <a:cs typeface="Open Sans Light" panose="020B0306030504020204" pitchFamily="34" charset="0"/>
          </a:endParaRPr>
        </a:p>
      </dgm:t>
    </dgm:pt>
    <dgm:pt modelId="{0502C54F-8FBF-4689-BB03-5C6E4FCF399B}" type="parTrans" cxnId="{C2DAE0F7-A56E-421A-B824-D94BF79872F5}">
      <dgm:prSet/>
      <dgm:spPr/>
      <dgm:t>
        <a:bodyPr/>
        <a:lstStyle/>
        <a:p>
          <a:endParaRPr lang="en-US" sz="1800">
            <a:latin typeface="Open Sans Light" panose="020B0306030504020204" pitchFamily="34" charset="0"/>
            <a:ea typeface="Open Sans Light" panose="020B0306030504020204" pitchFamily="34" charset="0"/>
            <a:cs typeface="Open Sans Light" panose="020B0306030504020204" pitchFamily="34" charset="0"/>
          </a:endParaRPr>
        </a:p>
      </dgm:t>
    </dgm:pt>
    <dgm:pt modelId="{28F39EBD-C2B4-4548-A385-EC274EE4A7F8}" type="sibTrans" cxnId="{C2DAE0F7-A56E-421A-B824-D94BF79872F5}">
      <dgm:prSet/>
      <dgm:spPr/>
      <dgm:t>
        <a:bodyPr/>
        <a:lstStyle/>
        <a:p>
          <a:endParaRPr lang="en-US" sz="1800">
            <a:latin typeface="Open Sans Light" panose="020B0306030504020204" pitchFamily="34" charset="0"/>
            <a:ea typeface="Open Sans Light" panose="020B0306030504020204" pitchFamily="34" charset="0"/>
            <a:cs typeface="Open Sans Light" panose="020B0306030504020204" pitchFamily="34" charset="0"/>
          </a:endParaRPr>
        </a:p>
      </dgm:t>
    </dgm:pt>
    <dgm:pt modelId="{A55BC5A9-3BF4-48B1-A865-7EBCA229919C}">
      <dgm:prSet phldrT="[Text]" custT="1"/>
      <dgm:spPr>
        <a:solidFill>
          <a:srgbClr val="B9CBBC">
            <a:alpha val="90000"/>
          </a:srgbClr>
        </a:solidFill>
        <a:ln>
          <a:noFill/>
        </a:ln>
      </dgm:spPr>
      <dgm:t>
        <a:bodyPr/>
        <a:lstStyle/>
        <a:p>
          <a:pPr>
            <a:lnSpc>
              <a:spcPct val="130000"/>
            </a:lnSpc>
            <a:buSzPts val="1100"/>
            <a:buFont typeface="Symbol" panose="05050102010706020507" pitchFamily="18" charset="2"/>
            <a:buChar char=""/>
          </a:pPr>
          <a:r>
            <a:rPr lang="en-US" sz="1800" noProof="0">
              <a:latin typeface="Open Sans Light" panose="020B0306030504020204" pitchFamily="34" charset="0"/>
              <a:ea typeface="Open Sans Light" panose="020B0306030504020204" pitchFamily="34" charset="0"/>
              <a:cs typeface="Open Sans Light" panose="020B0306030504020204" pitchFamily="34" charset="0"/>
            </a:rPr>
            <a:t>Guidance in the </a:t>
          </a:r>
          <a:r>
            <a:rPr lang="en-US" sz="1800" b="1" noProof="0">
              <a:latin typeface="Open Sans Light" panose="020B0306030504020204" pitchFamily="34" charset="0"/>
              <a:ea typeface="Open Sans Light" panose="020B0306030504020204" pitchFamily="34" charset="0"/>
              <a:cs typeface="Open Sans Light" panose="020B0306030504020204" pitchFamily="34" charset="0"/>
            </a:rPr>
            <a:t>Final Report preparation</a:t>
          </a:r>
        </a:p>
      </dgm:t>
    </dgm:pt>
    <dgm:pt modelId="{A50128B2-C43C-42E5-9750-529EF30E0F6A}" type="parTrans" cxnId="{F8072350-A71E-4D62-851E-DF24066C0C33}">
      <dgm:prSet/>
      <dgm:spPr/>
      <dgm:t>
        <a:bodyPr/>
        <a:lstStyle/>
        <a:p>
          <a:endParaRPr lang="en-US" sz="1800">
            <a:latin typeface="Open Sans Light" panose="020B0306030504020204" pitchFamily="34" charset="0"/>
            <a:ea typeface="Open Sans Light" panose="020B0306030504020204" pitchFamily="34" charset="0"/>
            <a:cs typeface="Open Sans Light" panose="020B0306030504020204" pitchFamily="34" charset="0"/>
          </a:endParaRPr>
        </a:p>
      </dgm:t>
    </dgm:pt>
    <dgm:pt modelId="{53F054D6-D864-4D88-856F-63BE67F8EAA8}" type="sibTrans" cxnId="{F8072350-A71E-4D62-851E-DF24066C0C33}">
      <dgm:prSet/>
      <dgm:spPr/>
      <dgm:t>
        <a:bodyPr/>
        <a:lstStyle/>
        <a:p>
          <a:endParaRPr lang="en-US" sz="1800">
            <a:latin typeface="Open Sans Light" panose="020B0306030504020204" pitchFamily="34" charset="0"/>
            <a:ea typeface="Open Sans Light" panose="020B0306030504020204" pitchFamily="34" charset="0"/>
            <a:cs typeface="Open Sans Light" panose="020B0306030504020204" pitchFamily="34" charset="0"/>
          </a:endParaRPr>
        </a:p>
      </dgm:t>
    </dgm:pt>
    <dgm:pt modelId="{7F038734-2C23-45F8-884F-E691B100DED2}" type="pres">
      <dgm:prSet presAssocID="{F5A790AC-ACFD-41D5-9236-0F69B74BB366}" presName="Name0" presStyleCnt="0">
        <dgm:presLayoutVars>
          <dgm:dir/>
          <dgm:animLvl val="lvl"/>
          <dgm:resizeHandles val="exact"/>
        </dgm:presLayoutVars>
      </dgm:prSet>
      <dgm:spPr/>
    </dgm:pt>
    <dgm:pt modelId="{B0646C3A-74A5-4DC8-AAB1-B5C689A881E6}" type="pres">
      <dgm:prSet presAssocID="{BB081900-DE3E-4F5E-BDC8-2AB3051EA0BD}" presName="linNode" presStyleCnt="0"/>
      <dgm:spPr/>
    </dgm:pt>
    <dgm:pt modelId="{5313C3D0-04B5-4AAE-A06B-C5552915282A}" type="pres">
      <dgm:prSet presAssocID="{BB081900-DE3E-4F5E-BDC8-2AB3051EA0BD}" presName="parentText" presStyleLbl="node1" presStyleIdx="0" presStyleCnt="3" custScaleX="53143">
        <dgm:presLayoutVars>
          <dgm:chMax val="1"/>
          <dgm:bulletEnabled val="1"/>
        </dgm:presLayoutVars>
      </dgm:prSet>
      <dgm:spPr/>
    </dgm:pt>
    <dgm:pt modelId="{72771ADF-B026-461C-A4AC-505799D9F6CF}" type="pres">
      <dgm:prSet presAssocID="{BB081900-DE3E-4F5E-BDC8-2AB3051EA0BD}" presName="descendantText" presStyleLbl="alignAccFollowNode1" presStyleIdx="0" presStyleCnt="3" custScaleX="109651" custScaleY="129772">
        <dgm:presLayoutVars>
          <dgm:bulletEnabled val="1"/>
        </dgm:presLayoutVars>
      </dgm:prSet>
      <dgm:spPr/>
    </dgm:pt>
    <dgm:pt modelId="{F0F16000-AA4B-4427-9750-5695005D9449}" type="pres">
      <dgm:prSet presAssocID="{50AAF9FB-CBD1-46F2-A015-FB70077CA7D9}" presName="sp" presStyleCnt="0"/>
      <dgm:spPr/>
    </dgm:pt>
    <dgm:pt modelId="{3BA836A5-C078-4361-8860-7658496881B3}" type="pres">
      <dgm:prSet presAssocID="{0C4C2E97-9CC5-4E36-9406-11D42F6E4F06}" presName="linNode" presStyleCnt="0"/>
      <dgm:spPr/>
    </dgm:pt>
    <dgm:pt modelId="{4AB7230C-1A7D-464E-9A30-F02A5C8D6D00}" type="pres">
      <dgm:prSet presAssocID="{0C4C2E97-9CC5-4E36-9406-11D42F6E4F06}" presName="parentText" presStyleLbl="node1" presStyleIdx="1" presStyleCnt="3" custScaleX="53143">
        <dgm:presLayoutVars>
          <dgm:chMax val="1"/>
          <dgm:bulletEnabled val="1"/>
        </dgm:presLayoutVars>
      </dgm:prSet>
      <dgm:spPr/>
    </dgm:pt>
    <dgm:pt modelId="{E9A3217F-C188-4F98-8036-0B5E50D7A201}" type="pres">
      <dgm:prSet presAssocID="{0C4C2E97-9CC5-4E36-9406-11D42F6E4F06}" presName="descendantText" presStyleLbl="alignAccFollowNode1" presStyleIdx="1" presStyleCnt="3" custScaleX="108761" custScaleY="124357">
        <dgm:presLayoutVars>
          <dgm:bulletEnabled val="1"/>
        </dgm:presLayoutVars>
      </dgm:prSet>
      <dgm:spPr/>
    </dgm:pt>
    <dgm:pt modelId="{2904FF4F-9263-428C-89CB-2EBED1428F55}" type="pres">
      <dgm:prSet presAssocID="{58E1D92D-BEFF-4816-A613-AD22527FCB9D}" presName="sp" presStyleCnt="0"/>
      <dgm:spPr/>
    </dgm:pt>
    <dgm:pt modelId="{823A7BCF-966D-4AFB-97AF-2ED3C7EFB232}" type="pres">
      <dgm:prSet presAssocID="{617A340B-A007-4567-B3AD-69EABAD77DA6}" presName="linNode" presStyleCnt="0"/>
      <dgm:spPr/>
    </dgm:pt>
    <dgm:pt modelId="{089BCCDD-6926-4504-AF82-7236E7DF1B8A}" type="pres">
      <dgm:prSet presAssocID="{617A340B-A007-4567-B3AD-69EABAD77DA6}" presName="parentText" presStyleLbl="node1" presStyleIdx="2" presStyleCnt="3" custScaleX="53143">
        <dgm:presLayoutVars>
          <dgm:chMax val="1"/>
          <dgm:bulletEnabled val="1"/>
        </dgm:presLayoutVars>
      </dgm:prSet>
      <dgm:spPr/>
    </dgm:pt>
    <dgm:pt modelId="{1AA44705-6682-4BFB-A456-CF8BF920C714}" type="pres">
      <dgm:prSet presAssocID="{617A340B-A007-4567-B3AD-69EABAD77DA6}" presName="descendantText" presStyleLbl="alignAccFollowNode1" presStyleIdx="2" presStyleCnt="3" custScaleX="108761" custScaleY="118851">
        <dgm:presLayoutVars>
          <dgm:bulletEnabled val="1"/>
        </dgm:presLayoutVars>
      </dgm:prSet>
      <dgm:spPr/>
    </dgm:pt>
  </dgm:ptLst>
  <dgm:cxnLst>
    <dgm:cxn modelId="{25B7300C-4602-4EDE-A8FE-D5A508DCC7AB}" type="presOf" srcId="{A55BC5A9-3BF4-48B1-A865-7EBCA229919C}" destId="{1AA44705-6682-4BFB-A456-CF8BF920C714}" srcOrd="0" destOrd="1" presId="urn:microsoft.com/office/officeart/2005/8/layout/vList5"/>
    <dgm:cxn modelId="{0BB8B827-26AF-4EC9-8AD1-1B4BAFABE490}" type="presOf" srcId="{BB081900-DE3E-4F5E-BDC8-2AB3051EA0BD}" destId="{5313C3D0-04B5-4AAE-A06B-C5552915282A}" srcOrd="0" destOrd="0" presId="urn:microsoft.com/office/officeart/2005/8/layout/vList5"/>
    <dgm:cxn modelId="{DD51393B-8262-4AAB-84E1-9DDA48382512}" srcId="{F5A790AC-ACFD-41D5-9236-0F69B74BB366}" destId="{BB081900-DE3E-4F5E-BDC8-2AB3051EA0BD}" srcOrd="0" destOrd="0" parTransId="{2AEDF674-48C1-447F-8288-A4B8F5EDE6B3}" sibTransId="{50AAF9FB-CBD1-46F2-A015-FB70077CA7D9}"/>
    <dgm:cxn modelId="{1EFA023E-DB5C-4248-8A76-FC754228A74E}" type="presOf" srcId="{20FE7AF3-DF81-40C8-A539-A456F8BF509F}" destId="{E9A3217F-C188-4F98-8036-0B5E50D7A201}" srcOrd="0" destOrd="0" presId="urn:microsoft.com/office/officeart/2005/8/layout/vList5"/>
    <dgm:cxn modelId="{EC30A645-EA54-4133-BDA6-CEB3F0E7EA4D}" type="presOf" srcId="{617A340B-A007-4567-B3AD-69EABAD77DA6}" destId="{089BCCDD-6926-4504-AF82-7236E7DF1B8A}" srcOrd="0" destOrd="0" presId="urn:microsoft.com/office/officeart/2005/8/layout/vList5"/>
    <dgm:cxn modelId="{F8072350-A71E-4D62-851E-DF24066C0C33}" srcId="{617A340B-A007-4567-B3AD-69EABAD77DA6}" destId="{A55BC5A9-3BF4-48B1-A865-7EBCA229919C}" srcOrd="1" destOrd="0" parTransId="{A50128B2-C43C-42E5-9750-529EF30E0F6A}" sibTransId="{53F054D6-D864-4D88-856F-63BE67F8EAA8}"/>
    <dgm:cxn modelId="{D56A7893-8714-4E99-B0AF-47C1C5651D59}" srcId="{BB081900-DE3E-4F5E-BDC8-2AB3051EA0BD}" destId="{1F7A2A0A-13AE-4A51-9B25-625CB9858797}" srcOrd="0" destOrd="0" parTransId="{518D71FD-DC10-4302-B550-B1E61D432F93}" sibTransId="{852D8B3F-2037-45E8-A87C-391309CBE80B}"/>
    <dgm:cxn modelId="{79BEF6A1-64D3-4556-BADA-5B35C22E0DFC}" srcId="{0C4C2E97-9CC5-4E36-9406-11D42F6E4F06}" destId="{20FE7AF3-DF81-40C8-A539-A456F8BF509F}" srcOrd="0" destOrd="0" parTransId="{E815BC31-838F-4EAB-B393-450D133AB8AC}" sibTransId="{9B02FD54-2D20-4F83-A95F-AAED41F8AFEE}"/>
    <dgm:cxn modelId="{D21D3AAB-0CFF-4AB5-91A5-3AD3A5774B2B}" srcId="{F5A790AC-ACFD-41D5-9236-0F69B74BB366}" destId="{0C4C2E97-9CC5-4E36-9406-11D42F6E4F06}" srcOrd="1" destOrd="0" parTransId="{6FAFFF4A-884B-470D-AF03-AE2D100384D4}" sibTransId="{58E1D92D-BEFF-4816-A613-AD22527FCB9D}"/>
    <dgm:cxn modelId="{3A80FDAF-26CC-4040-B2E4-B6B7FCC46C32}" srcId="{F5A790AC-ACFD-41D5-9236-0F69B74BB366}" destId="{617A340B-A007-4567-B3AD-69EABAD77DA6}" srcOrd="2" destOrd="0" parTransId="{88D9F50B-6374-4D32-828F-7DBC63493192}" sibTransId="{AF098402-D57F-4EE2-9CCF-F2801536A0A9}"/>
    <dgm:cxn modelId="{D442BDB5-9D89-4446-9223-2EC9BA1D7DA7}" type="presOf" srcId="{F5A790AC-ACFD-41D5-9236-0F69B74BB366}" destId="{7F038734-2C23-45F8-884F-E691B100DED2}" srcOrd="0" destOrd="0" presId="urn:microsoft.com/office/officeart/2005/8/layout/vList5"/>
    <dgm:cxn modelId="{964B6BBD-C4BA-4902-9687-D48D3CBE629D}" type="presOf" srcId="{1F7A2A0A-13AE-4A51-9B25-625CB9858797}" destId="{72771ADF-B026-461C-A4AC-505799D9F6CF}" srcOrd="0" destOrd="0" presId="urn:microsoft.com/office/officeart/2005/8/layout/vList5"/>
    <dgm:cxn modelId="{4C6FFAC1-05F3-4FE1-92B5-04247A191FFF}" type="presOf" srcId="{FAA911AA-8D6D-40CD-BDDE-B0B057A477D0}" destId="{1AA44705-6682-4BFB-A456-CF8BF920C714}" srcOrd="0" destOrd="0" presId="urn:microsoft.com/office/officeart/2005/8/layout/vList5"/>
    <dgm:cxn modelId="{241575CE-A32F-436F-A02B-7C790EA3B759}" type="presOf" srcId="{0C4C2E97-9CC5-4E36-9406-11D42F6E4F06}" destId="{4AB7230C-1A7D-464E-9A30-F02A5C8D6D00}" srcOrd="0" destOrd="0" presId="urn:microsoft.com/office/officeart/2005/8/layout/vList5"/>
    <dgm:cxn modelId="{C2DAE0F7-A56E-421A-B824-D94BF79872F5}" srcId="{617A340B-A007-4567-B3AD-69EABAD77DA6}" destId="{FAA911AA-8D6D-40CD-BDDE-B0B057A477D0}" srcOrd="0" destOrd="0" parTransId="{0502C54F-8FBF-4689-BB03-5C6E4FCF399B}" sibTransId="{28F39EBD-C2B4-4548-A385-EC274EE4A7F8}"/>
    <dgm:cxn modelId="{6A8B0600-7B30-4D3D-A507-41863BA96DD4}" type="presParOf" srcId="{7F038734-2C23-45F8-884F-E691B100DED2}" destId="{B0646C3A-74A5-4DC8-AAB1-B5C689A881E6}" srcOrd="0" destOrd="0" presId="urn:microsoft.com/office/officeart/2005/8/layout/vList5"/>
    <dgm:cxn modelId="{191B84C9-FD8A-4652-9960-BFBBAF61D5E8}" type="presParOf" srcId="{B0646C3A-74A5-4DC8-AAB1-B5C689A881E6}" destId="{5313C3D0-04B5-4AAE-A06B-C5552915282A}" srcOrd="0" destOrd="0" presId="urn:microsoft.com/office/officeart/2005/8/layout/vList5"/>
    <dgm:cxn modelId="{13BA882F-5E7F-44CB-889E-E5E86CF0AB5F}" type="presParOf" srcId="{B0646C3A-74A5-4DC8-AAB1-B5C689A881E6}" destId="{72771ADF-B026-461C-A4AC-505799D9F6CF}" srcOrd="1" destOrd="0" presId="urn:microsoft.com/office/officeart/2005/8/layout/vList5"/>
    <dgm:cxn modelId="{5AF085C9-E31E-4ECE-8B80-C6D623B4DB9B}" type="presParOf" srcId="{7F038734-2C23-45F8-884F-E691B100DED2}" destId="{F0F16000-AA4B-4427-9750-5695005D9449}" srcOrd="1" destOrd="0" presId="urn:microsoft.com/office/officeart/2005/8/layout/vList5"/>
    <dgm:cxn modelId="{C4A0ACBC-D465-4B70-9E0C-B29D91BC84D1}" type="presParOf" srcId="{7F038734-2C23-45F8-884F-E691B100DED2}" destId="{3BA836A5-C078-4361-8860-7658496881B3}" srcOrd="2" destOrd="0" presId="urn:microsoft.com/office/officeart/2005/8/layout/vList5"/>
    <dgm:cxn modelId="{C64EE930-10A2-45D5-B201-08F4A833BCE4}" type="presParOf" srcId="{3BA836A5-C078-4361-8860-7658496881B3}" destId="{4AB7230C-1A7D-464E-9A30-F02A5C8D6D00}" srcOrd="0" destOrd="0" presId="urn:microsoft.com/office/officeart/2005/8/layout/vList5"/>
    <dgm:cxn modelId="{F7DDB8A4-0707-4A9C-BA72-E699CB6E1D32}" type="presParOf" srcId="{3BA836A5-C078-4361-8860-7658496881B3}" destId="{E9A3217F-C188-4F98-8036-0B5E50D7A201}" srcOrd="1" destOrd="0" presId="urn:microsoft.com/office/officeart/2005/8/layout/vList5"/>
    <dgm:cxn modelId="{551CCF6C-838A-4252-BC78-60B24D41A082}" type="presParOf" srcId="{7F038734-2C23-45F8-884F-E691B100DED2}" destId="{2904FF4F-9263-428C-89CB-2EBED1428F55}" srcOrd="3" destOrd="0" presId="urn:microsoft.com/office/officeart/2005/8/layout/vList5"/>
    <dgm:cxn modelId="{A52C23B7-8F81-4329-9DC0-7F2968D30584}" type="presParOf" srcId="{7F038734-2C23-45F8-884F-E691B100DED2}" destId="{823A7BCF-966D-4AFB-97AF-2ED3C7EFB232}" srcOrd="4" destOrd="0" presId="urn:microsoft.com/office/officeart/2005/8/layout/vList5"/>
    <dgm:cxn modelId="{94593871-4201-4A2A-8462-54699145ECB1}" type="presParOf" srcId="{823A7BCF-966D-4AFB-97AF-2ED3C7EFB232}" destId="{089BCCDD-6926-4504-AF82-7236E7DF1B8A}" srcOrd="0" destOrd="0" presId="urn:microsoft.com/office/officeart/2005/8/layout/vList5"/>
    <dgm:cxn modelId="{64FF0C97-1AB5-47DD-9A92-18CFFA8D8425}" type="presParOf" srcId="{823A7BCF-966D-4AFB-97AF-2ED3C7EFB232}" destId="{1AA44705-6682-4BFB-A456-CF8BF920C71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265FF-8DD5-459D-9810-29C0B1CA4B2C}">
      <dsp:nvSpPr>
        <dsp:cNvPr id="0" name=""/>
        <dsp:cNvSpPr/>
      </dsp:nvSpPr>
      <dsp:spPr>
        <a:xfrm>
          <a:off x="490196" y="1131105"/>
          <a:ext cx="1680553" cy="1030765"/>
        </a:xfrm>
        <a:prstGeom prst="round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44FA83-71B5-4A37-A8CA-C27EB8D57FA8}">
      <dsp:nvSpPr>
        <dsp:cNvPr id="0" name=""/>
        <dsp:cNvSpPr/>
      </dsp:nvSpPr>
      <dsp:spPr>
        <a:xfrm>
          <a:off x="780" y="2264927"/>
          <a:ext cx="2487498" cy="92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b="1" kern="1200" noProof="0">
              <a:latin typeface="Open Sans Light" panose="020B0306030504020204" pitchFamily="34" charset="0"/>
              <a:ea typeface="Open Sans Light" panose="020B0306030504020204" pitchFamily="34" charset="0"/>
              <a:cs typeface="Open Sans Light" panose="020B0306030504020204" pitchFamily="34" charset="0"/>
            </a:rPr>
            <a:t>Paid</a:t>
          </a:r>
          <a:r>
            <a:rPr lang="en-US" sz="1700" kern="1200" noProof="0">
              <a:latin typeface="Open Sans Light" panose="020B0306030504020204" pitchFamily="34" charset="0"/>
              <a:ea typeface="Open Sans Light" panose="020B0306030504020204" pitchFamily="34" charset="0"/>
              <a:cs typeface="Open Sans Light" panose="020B0306030504020204" pitchFamily="34" charset="0"/>
            </a:rPr>
            <a:t> mentoring opportunity</a:t>
          </a:r>
        </a:p>
      </dsp:txBody>
      <dsp:txXfrm>
        <a:off x="780" y="2264927"/>
        <a:ext cx="2487498" cy="922861"/>
      </dsp:txXfrm>
    </dsp:sp>
    <dsp:sp modelId="{CD0C5664-9B11-4560-9B16-4E1122DE8E22}">
      <dsp:nvSpPr>
        <dsp:cNvPr id="0" name=""/>
        <dsp:cNvSpPr/>
      </dsp:nvSpPr>
      <dsp:spPr>
        <a:xfrm>
          <a:off x="3251336" y="1094089"/>
          <a:ext cx="1445535" cy="1084427"/>
        </a:xfrm>
        <a:prstGeom prst="round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0896C7-139C-4F40-B4AD-6FBC9DC9BF3F}">
      <dsp:nvSpPr>
        <dsp:cNvPr id="0" name=""/>
        <dsp:cNvSpPr/>
      </dsp:nvSpPr>
      <dsp:spPr>
        <a:xfrm>
          <a:off x="2398336" y="2288816"/>
          <a:ext cx="2854827" cy="92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b="1" i="0" kern="1200" noProof="0">
              <a:latin typeface="Open Sans Light" panose="020B0306030504020204" pitchFamily="34" charset="0"/>
              <a:ea typeface="Open Sans Light" panose="020B0306030504020204" pitchFamily="34" charset="0"/>
              <a:cs typeface="Open Sans Light" panose="020B0306030504020204" pitchFamily="34" charset="0"/>
            </a:rPr>
            <a:t>Collaboration</a:t>
          </a:r>
          <a:r>
            <a:rPr lang="en-US" sz="1700" b="0" i="0" kern="1200" noProof="0">
              <a:latin typeface="Open Sans Light" panose="020B0306030504020204" pitchFamily="34" charset="0"/>
              <a:ea typeface="Open Sans Light" panose="020B0306030504020204" pitchFamily="34" charset="0"/>
              <a:cs typeface="Open Sans Light" panose="020B0306030504020204" pitchFamily="34" charset="0"/>
            </a:rPr>
            <a:t> with creative minds and innovative organisations</a:t>
          </a:r>
          <a:endParaRPr lang="en-US" sz="1700" kern="1200" noProof="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2398336" y="2288816"/>
        <a:ext cx="2854827" cy="922861"/>
      </dsp:txXfrm>
    </dsp:sp>
    <dsp:sp modelId="{17A99FE5-B16C-4EB9-9510-2CC19307EC3B}">
      <dsp:nvSpPr>
        <dsp:cNvPr id="0" name=""/>
        <dsp:cNvSpPr/>
      </dsp:nvSpPr>
      <dsp:spPr>
        <a:xfrm>
          <a:off x="6011880" y="1110620"/>
          <a:ext cx="1639659" cy="1279090"/>
        </a:xfrm>
        <a:prstGeom prst="round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2CE2F0-0566-4472-9C88-6203080A9020}">
      <dsp:nvSpPr>
        <dsp:cNvPr id="0" name=""/>
        <dsp:cNvSpPr/>
      </dsp:nvSpPr>
      <dsp:spPr>
        <a:xfrm>
          <a:off x="5502018" y="2362667"/>
          <a:ext cx="2487498" cy="92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kern="1200" noProof="0">
              <a:latin typeface="Open Sans Light" panose="020B0306030504020204" pitchFamily="34" charset="0"/>
              <a:ea typeface="Open Sans Light" panose="020B0306030504020204" pitchFamily="34" charset="0"/>
              <a:cs typeface="Open Sans Light" panose="020B0306030504020204" pitchFamily="34" charset="0"/>
            </a:rPr>
            <a:t>Shape the </a:t>
          </a:r>
          <a:r>
            <a:rPr lang="en-US" sz="1700" b="1" kern="1200" noProof="0">
              <a:latin typeface="Open Sans Light" panose="020B0306030504020204" pitchFamily="34" charset="0"/>
              <a:ea typeface="Open Sans Light" panose="020B0306030504020204" pitchFamily="34" charset="0"/>
              <a:cs typeface="Open Sans Light" panose="020B0306030504020204" pitchFamily="34" charset="0"/>
            </a:rPr>
            <a:t>future</a:t>
          </a:r>
          <a:r>
            <a:rPr lang="en-US" sz="1700" kern="1200" noProof="0">
              <a:latin typeface="Open Sans Light" panose="020B0306030504020204" pitchFamily="34" charset="0"/>
              <a:ea typeface="Open Sans Light" panose="020B0306030504020204" pitchFamily="34" charset="0"/>
              <a:cs typeface="Open Sans Light" panose="020B0306030504020204" pitchFamily="34" charset="0"/>
            </a:rPr>
            <a:t> of the Business Events sector</a:t>
          </a:r>
        </a:p>
      </dsp:txBody>
      <dsp:txXfrm>
        <a:off x="5502018" y="2362667"/>
        <a:ext cx="2487498" cy="922861"/>
      </dsp:txXfrm>
    </dsp:sp>
    <dsp:sp modelId="{7953678B-E9B6-4329-9260-837CCC5B4208}">
      <dsp:nvSpPr>
        <dsp:cNvPr id="0" name=""/>
        <dsp:cNvSpPr/>
      </dsp:nvSpPr>
      <dsp:spPr>
        <a:xfrm flipH="1">
          <a:off x="9150163" y="1118259"/>
          <a:ext cx="1798809" cy="1082147"/>
        </a:xfrm>
        <a:prstGeom prst="round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12FCCD-0306-4EE4-BE60-B9D5A5CAB88C}">
      <dsp:nvSpPr>
        <dsp:cNvPr id="0" name=""/>
        <dsp:cNvSpPr/>
      </dsp:nvSpPr>
      <dsp:spPr>
        <a:xfrm>
          <a:off x="8577948" y="2325604"/>
          <a:ext cx="2772914" cy="92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b="1" kern="1200" noProof="0">
              <a:latin typeface="Open Sans Light" panose="020B0306030504020204" pitchFamily="34" charset="0"/>
              <a:ea typeface="Open Sans Light" panose="020B0306030504020204" pitchFamily="34" charset="0"/>
              <a:cs typeface="Open Sans Light" panose="020B0306030504020204" pitchFamily="34" charset="0"/>
            </a:rPr>
            <a:t>Visibility</a:t>
          </a:r>
          <a:r>
            <a:rPr lang="en-US" sz="1700" kern="1200" noProof="0">
              <a:latin typeface="Open Sans Light" panose="020B0306030504020204" pitchFamily="34" charset="0"/>
              <a:ea typeface="Open Sans Light" panose="020B0306030504020204" pitchFamily="34" charset="0"/>
              <a:cs typeface="Open Sans Light" panose="020B0306030504020204" pitchFamily="34" charset="0"/>
            </a:rPr>
            <a:t> in the BEFuture Platform and overall ecosystem</a:t>
          </a:r>
        </a:p>
      </dsp:txBody>
      <dsp:txXfrm>
        <a:off x="8577948" y="2325604"/>
        <a:ext cx="2772914" cy="922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71ADF-B026-461C-A4AC-505799D9F6CF}">
      <dsp:nvSpPr>
        <dsp:cNvPr id="0" name=""/>
        <dsp:cNvSpPr/>
      </dsp:nvSpPr>
      <dsp:spPr>
        <a:xfrm rot="5400000">
          <a:off x="5966347" y="-3276376"/>
          <a:ext cx="1136220" cy="7692178"/>
        </a:xfrm>
        <a:prstGeom prst="round2SameRect">
          <a:avLst/>
        </a:prstGeom>
        <a:solidFill>
          <a:srgbClr val="B9CBBC">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30000"/>
            </a:lnSpc>
            <a:spcBef>
              <a:spcPct val="0"/>
            </a:spcBef>
            <a:spcAft>
              <a:spcPct val="15000"/>
            </a:spcAft>
            <a:buChar char="•"/>
          </a:pPr>
          <a:r>
            <a:rPr lang="en-US" sz="1800" kern="1200" noProof="0">
              <a:latin typeface="Open Sans Light" panose="020B0306030504020204" pitchFamily="34" charset="0"/>
              <a:ea typeface="Open Sans Light" panose="020B0306030504020204" pitchFamily="34" charset="0"/>
              <a:cs typeface="Open Sans Light" panose="020B0306030504020204" pitchFamily="34" charset="0"/>
            </a:rPr>
            <a:t>Oversee project </a:t>
          </a:r>
          <a:r>
            <a:rPr lang="en-US" sz="1800" b="1" kern="1200" noProof="0">
              <a:effectLst/>
              <a:latin typeface="Open Sans Light" panose="020B0306030504020204" pitchFamily="34" charset="0"/>
              <a:ea typeface="Open Sans Light" panose="020B0306030504020204" pitchFamily="34" charset="0"/>
              <a:cs typeface="Open Sans Light" panose="020B0306030504020204" pitchFamily="34" charset="0"/>
            </a:rPr>
            <a:t>specific tasks </a:t>
          </a:r>
          <a:r>
            <a:rPr lang="en-US" sz="1800" kern="1200" noProof="0">
              <a:effectLst/>
              <a:latin typeface="Open Sans Light" panose="020B0306030504020204" pitchFamily="34" charset="0"/>
              <a:ea typeface="Open Sans Light" panose="020B0306030504020204" pitchFamily="34" charset="0"/>
              <a:cs typeface="Open Sans Light" panose="020B0306030504020204" pitchFamily="34" charset="0"/>
            </a:rPr>
            <a:t>to facilitate the achievement of project objectives under the BEFuture Acceleration</a:t>
          </a:r>
          <a:r>
            <a:rPr lang="en-US" sz="1800" kern="1200" spc="-10"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kern="1200" noProof="0" err="1">
              <a:effectLst/>
              <a:latin typeface="Open Sans Light" panose="020B0306030504020204" pitchFamily="34" charset="0"/>
              <a:ea typeface="Open Sans Light" panose="020B0306030504020204" pitchFamily="34" charset="0"/>
              <a:cs typeface="Open Sans Light" panose="020B0306030504020204" pitchFamily="34" charset="0"/>
            </a:rPr>
            <a:t>Programme</a:t>
          </a:r>
          <a:endParaRPr lang="en-US" sz="1800" kern="1200" noProof="0">
            <a:latin typeface="Open Sans Light" panose="020B0306030504020204" pitchFamily="34" charset="0"/>
            <a:ea typeface="Open Sans Light" panose="020B0306030504020204" pitchFamily="34" charset="0"/>
            <a:cs typeface="Open Sans Light" panose="020B0306030504020204" pitchFamily="34" charset="0"/>
          </a:endParaRPr>
        </a:p>
      </dsp:txBody>
      <dsp:txXfrm rot="-5400000">
        <a:off x="2688368" y="57069"/>
        <a:ext cx="7636712" cy="1025288"/>
      </dsp:txXfrm>
    </dsp:sp>
    <dsp:sp modelId="{5313C3D0-04B5-4AAE-A06B-C5552915282A}">
      <dsp:nvSpPr>
        <dsp:cNvPr id="0" name=""/>
        <dsp:cNvSpPr/>
      </dsp:nvSpPr>
      <dsp:spPr>
        <a:xfrm>
          <a:off x="591334" y="22493"/>
          <a:ext cx="2097033" cy="1094438"/>
        </a:xfrm>
        <a:prstGeom prst="roundRect">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noProof="0">
              <a:latin typeface="Open Sans Light" panose="020B0306030504020204" pitchFamily="34" charset="0"/>
              <a:ea typeface="Open Sans Light" panose="020B0306030504020204" pitchFamily="34" charset="0"/>
              <a:cs typeface="Open Sans Light" panose="020B0306030504020204" pitchFamily="34" charset="0"/>
            </a:rPr>
            <a:t>Support</a:t>
          </a:r>
        </a:p>
      </dsp:txBody>
      <dsp:txXfrm>
        <a:off x="644760" y="75919"/>
        <a:ext cx="1990181" cy="987586"/>
      </dsp:txXfrm>
    </dsp:sp>
    <dsp:sp modelId="{E9A3217F-C188-4F98-8036-0B5E50D7A201}">
      <dsp:nvSpPr>
        <dsp:cNvPr id="0" name=""/>
        <dsp:cNvSpPr/>
      </dsp:nvSpPr>
      <dsp:spPr>
        <a:xfrm rot="5400000">
          <a:off x="5964614" y="-2078836"/>
          <a:ext cx="1088809" cy="7637202"/>
        </a:xfrm>
        <a:prstGeom prst="round2SameRect">
          <a:avLst/>
        </a:prstGeom>
        <a:solidFill>
          <a:srgbClr val="B9CBBC">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30000"/>
            </a:lnSpc>
            <a:spcBef>
              <a:spcPct val="0"/>
            </a:spcBef>
            <a:spcAft>
              <a:spcPct val="15000"/>
            </a:spcAft>
            <a:buSzPts val="1100"/>
            <a:buFont typeface="Symbol" panose="05050102010706020507" pitchFamily="18" charset="2"/>
            <a:buChar char=""/>
          </a:pPr>
          <a:r>
            <a:rPr lang="en-US" sz="1800" kern="1200" noProof="0">
              <a:effectLst/>
              <a:latin typeface="Open Sans Light" panose="020B0306030504020204" pitchFamily="34" charset="0"/>
              <a:ea typeface="Open Sans Light" panose="020B0306030504020204" pitchFamily="34" charset="0"/>
              <a:cs typeface="Open Sans Light" panose="020B0306030504020204" pitchFamily="34" charset="0"/>
            </a:rPr>
            <a:t>Encourage the</a:t>
          </a:r>
          <a:r>
            <a:rPr lang="en-US" sz="1800" kern="1200" spc="-10"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kern="1200" noProof="0">
              <a:effectLst/>
              <a:latin typeface="Open Sans Light" panose="020B0306030504020204" pitchFamily="34" charset="0"/>
              <a:ea typeface="Open Sans Light" panose="020B0306030504020204" pitchFamily="34" charset="0"/>
              <a:cs typeface="Open Sans Light" panose="020B0306030504020204" pitchFamily="34" charset="0"/>
            </a:rPr>
            <a:t>project</a:t>
          </a:r>
          <a:r>
            <a:rPr lang="en-US" sz="1800" kern="1200" spc="-5"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kern="1200" noProof="0">
              <a:effectLst/>
              <a:latin typeface="Open Sans Light" panose="020B0306030504020204" pitchFamily="34" charset="0"/>
              <a:ea typeface="Open Sans Light" panose="020B0306030504020204" pitchFamily="34" charset="0"/>
              <a:cs typeface="Open Sans Light" panose="020B0306030504020204" pitchFamily="34" charset="0"/>
            </a:rPr>
            <a:t>to</a:t>
          </a:r>
          <a:r>
            <a:rPr lang="en-US" sz="1800" kern="1200" spc="-10"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kern="1200" noProof="0">
              <a:effectLst/>
              <a:latin typeface="Open Sans Light" panose="020B0306030504020204" pitchFamily="34" charset="0"/>
              <a:ea typeface="Open Sans Light" panose="020B0306030504020204" pitchFamily="34" charset="0"/>
              <a:cs typeface="Open Sans Light" panose="020B0306030504020204" pitchFamily="34" charset="0"/>
            </a:rPr>
            <a:t>take</a:t>
          </a:r>
          <a:r>
            <a:rPr lang="en-US" sz="1800" kern="1200" spc="-5"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kern="1200" noProof="0">
              <a:effectLst/>
              <a:latin typeface="Open Sans Light" panose="020B0306030504020204" pitchFamily="34" charset="0"/>
              <a:ea typeface="Open Sans Light" panose="020B0306030504020204" pitchFamily="34" charset="0"/>
              <a:cs typeface="Open Sans Light" panose="020B0306030504020204" pitchFamily="34" charset="0"/>
            </a:rPr>
            <a:t>advantage</a:t>
          </a:r>
          <a:r>
            <a:rPr lang="en-US" sz="1800" kern="1200" spc="-5"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kern="1200" noProof="0">
              <a:effectLst/>
              <a:latin typeface="Open Sans Light" panose="020B0306030504020204" pitchFamily="34" charset="0"/>
              <a:ea typeface="Open Sans Light" panose="020B0306030504020204" pitchFamily="34" charset="0"/>
              <a:cs typeface="Open Sans Light" panose="020B0306030504020204" pitchFamily="34" charset="0"/>
            </a:rPr>
            <a:t>of</a:t>
          </a:r>
          <a:r>
            <a:rPr lang="en-US" sz="1800" kern="1200" spc="-10"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b="1" kern="1200" noProof="0">
              <a:effectLst/>
              <a:latin typeface="Open Sans Light" panose="020B0306030504020204" pitchFamily="34" charset="0"/>
              <a:ea typeface="Open Sans Light" panose="020B0306030504020204" pitchFamily="34" charset="0"/>
              <a:cs typeface="Open Sans Light" panose="020B0306030504020204" pitchFamily="34" charset="0"/>
            </a:rPr>
            <a:t>support</a:t>
          </a:r>
          <a:r>
            <a:rPr lang="en-US" sz="1800" b="1" kern="1200" spc="-10"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b="1" kern="1200" noProof="0">
              <a:effectLst/>
              <a:latin typeface="Open Sans Light" panose="020B0306030504020204" pitchFamily="34" charset="0"/>
              <a:ea typeface="Open Sans Light" panose="020B0306030504020204" pitchFamily="34" charset="0"/>
              <a:cs typeface="Open Sans Light" panose="020B0306030504020204" pitchFamily="34" charset="0"/>
            </a:rPr>
            <a:t>services</a:t>
          </a:r>
          <a:r>
            <a:rPr lang="en-US" sz="1800" b="1" kern="1200" spc="-10"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kern="1200" noProof="0">
              <a:effectLst/>
              <a:latin typeface="Open Sans Light" panose="020B0306030504020204" pitchFamily="34" charset="0"/>
              <a:ea typeface="Open Sans Light" panose="020B0306030504020204" pitchFamily="34" charset="0"/>
              <a:cs typeface="Open Sans Light" panose="020B0306030504020204" pitchFamily="34" charset="0"/>
            </a:rPr>
            <a:t>available</a:t>
          </a:r>
          <a:r>
            <a:rPr lang="en-US" sz="1800" kern="1200" spc="-5" noProof="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800" kern="1200" noProof="0">
              <a:effectLst/>
              <a:latin typeface="Open Sans Light" panose="020B0306030504020204" pitchFamily="34" charset="0"/>
              <a:ea typeface="Open Sans Light" panose="020B0306030504020204" pitchFamily="34" charset="0"/>
              <a:cs typeface="Open Sans Light" panose="020B0306030504020204" pitchFamily="34" charset="0"/>
            </a:rPr>
            <a:t>through BEFuture and other initiatives</a:t>
          </a:r>
          <a:endParaRPr lang="en-US" sz="1800" kern="1200" noProof="0">
            <a:latin typeface="Open Sans Light" panose="020B0306030504020204" pitchFamily="34" charset="0"/>
            <a:ea typeface="Open Sans Light" panose="020B0306030504020204" pitchFamily="34" charset="0"/>
            <a:cs typeface="Open Sans Light" panose="020B0306030504020204" pitchFamily="34" charset="0"/>
          </a:endParaRPr>
        </a:p>
      </dsp:txBody>
      <dsp:txXfrm rot="-5400000">
        <a:off x="2690418" y="1248511"/>
        <a:ext cx="7584051" cy="982507"/>
      </dsp:txXfrm>
    </dsp:sp>
    <dsp:sp modelId="{4AB7230C-1A7D-464E-9A30-F02A5C8D6D00}">
      <dsp:nvSpPr>
        <dsp:cNvPr id="0" name=""/>
        <dsp:cNvSpPr/>
      </dsp:nvSpPr>
      <dsp:spPr>
        <a:xfrm>
          <a:off x="591334" y="1192544"/>
          <a:ext cx="2099083" cy="1094438"/>
        </a:xfrm>
        <a:prstGeom prst="roundRect">
          <a:avLst/>
        </a:prstGeom>
        <a:solidFill>
          <a:srgbClr val="44546A">
            <a:lumMod val="60000"/>
            <a:lumOff val="4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89000">
            <a:lnSpc>
              <a:spcPct val="90000"/>
            </a:lnSpc>
            <a:spcBef>
              <a:spcPct val="0"/>
            </a:spcBef>
            <a:spcAft>
              <a:spcPct val="35000"/>
            </a:spcAft>
            <a:buNone/>
          </a:pPr>
          <a:r>
            <a:rPr lang="en-US" sz="2000" b="1" kern="1200"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Opportunities</a:t>
          </a:r>
        </a:p>
      </dsp:txBody>
      <dsp:txXfrm>
        <a:off x="644760" y="1245970"/>
        <a:ext cx="1992231" cy="987586"/>
      </dsp:txXfrm>
    </dsp:sp>
    <dsp:sp modelId="{1AA44705-6682-4BFB-A456-CF8BF920C714}">
      <dsp:nvSpPr>
        <dsp:cNvPr id="0" name=""/>
        <dsp:cNvSpPr/>
      </dsp:nvSpPr>
      <dsp:spPr>
        <a:xfrm rot="5400000">
          <a:off x="5988718" y="-929676"/>
          <a:ext cx="1040601" cy="7637202"/>
        </a:xfrm>
        <a:prstGeom prst="round2SameRect">
          <a:avLst/>
        </a:prstGeom>
        <a:solidFill>
          <a:srgbClr val="B9CBBC">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30000"/>
            </a:lnSpc>
            <a:spcBef>
              <a:spcPct val="0"/>
            </a:spcBef>
            <a:spcAft>
              <a:spcPct val="15000"/>
            </a:spcAft>
            <a:buSzPts val="1100"/>
            <a:buFont typeface="Symbol" panose="05050102010706020507" pitchFamily="18" charset="2"/>
            <a:buChar char=""/>
          </a:pPr>
          <a:r>
            <a:rPr lang="en-US" sz="1800" kern="1200" noProof="0">
              <a:effectLst/>
              <a:latin typeface="Open Sans Light" panose="020B0306030504020204" pitchFamily="34" charset="0"/>
              <a:ea typeface="Open Sans Light" panose="020B0306030504020204" pitchFamily="34" charset="0"/>
              <a:cs typeface="Open Sans Light" panose="020B0306030504020204" pitchFamily="34" charset="0"/>
            </a:rPr>
            <a:t>Assistance to the mid-term and final </a:t>
          </a:r>
          <a:r>
            <a:rPr lang="en-US" sz="1800" b="1" kern="1200" noProof="0">
              <a:effectLst/>
              <a:latin typeface="Open Sans Light" panose="020B0306030504020204" pitchFamily="34" charset="0"/>
              <a:ea typeface="Open Sans Light" panose="020B0306030504020204" pitchFamily="34" charset="0"/>
              <a:cs typeface="Open Sans Light" panose="020B0306030504020204" pitchFamily="34" charset="0"/>
            </a:rPr>
            <a:t>interviews</a:t>
          </a:r>
          <a:endParaRPr lang="en-US" sz="1800" b="1" kern="1200" noProof="0">
            <a:latin typeface="Open Sans Light" panose="020B0306030504020204" pitchFamily="34" charset="0"/>
            <a:ea typeface="Open Sans Light" panose="020B0306030504020204" pitchFamily="34" charset="0"/>
            <a:cs typeface="Open Sans Light" panose="020B0306030504020204" pitchFamily="34" charset="0"/>
          </a:endParaRPr>
        </a:p>
        <a:p>
          <a:pPr marL="171450" lvl="1" indent="-171450" algn="l" defTabSz="800100">
            <a:lnSpc>
              <a:spcPct val="130000"/>
            </a:lnSpc>
            <a:spcBef>
              <a:spcPct val="0"/>
            </a:spcBef>
            <a:spcAft>
              <a:spcPct val="15000"/>
            </a:spcAft>
            <a:buSzPts val="1100"/>
            <a:buFont typeface="Symbol" panose="05050102010706020507" pitchFamily="18" charset="2"/>
            <a:buChar char=""/>
          </a:pPr>
          <a:r>
            <a:rPr lang="en-US" sz="1800" kern="1200" noProof="0">
              <a:latin typeface="Open Sans Light" panose="020B0306030504020204" pitchFamily="34" charset="0"/>
              <a:ea typeface="Open Sans Light" panose="020B0306030504020204" pitchFamily="34" charset="0"/>
              <a:cs typeface="Open Sans Light" panose="020B0306030504020204" pitchFamily="34" charset="0"/>
            </a:rPr>
            <a:t>Guidance in the </a:t>
          </a:r>
          <a:r>
            <a:rPr lang="en-US" sz="1800" b="1" kern="1200" noProof="0">
              <a:latin typeface="Open Sans Light" panose="020B0306030504020204" pitchFamily="34" charset="0"/>
              <a:ea typeface="Open Sans Light" panose="020B0306030504020204" pitchFamily="34" charset="0"/>
              <a:cs typeface="Open Sans Light" panose="020B0306030504020204" pitchFamily="34" charset="0"/>
            </a:rPr>
            <a:t>Final Report preparation</a:t>
          </a:r>
        </a:p>
      </dsp:txBody>
      <dsp:txXfrm rot="-5400000">
        <a:off x="2690418" y="2419422"/>
        <a:ext cx="7586404" cy="939005"/>
      </dsp:txXfrm>
    </dsp:sp>
    <dsp:sp modelId="{089BCCDD-6926-4504-AF82-7236E7DF1B8A}">
      <dsp:nvSpPr>
        <dsp:cNvPr id="0" name=""/>
        <dsp:cNvSpPr/>
      </dsp:nvSpPr>
      <dsp:spPr>
        <a:xfrm>
          <a:off x="591334" y="2341705"/>
          <a:ext cx="2099083" cy="1094438"/>
        </a:xfrm>
        <a:prstGeom prst="roundRect">
          <a:avLst/>
        </a:prstGeom>
        <a:solidFill>
          <a:srgbClr val="44546A">
            <a:lumMod val="60000"/>
            <a:lumOff val="4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89000">
            <a:lnSpc>
              <a:spcPct val="90000"/>
            </a:lnSpc>
            <a:spcBef>
              <a:spcPct val="0"/>
            </a:spcBef>
            <a:spcAft>
              <a:spcPct val="35000"/>
            </a:spcAft>
            <a:buNone/>
          </a:pPr>
          <a:r>
            <a:rPr lang="en-US" sz="2000" b="1" kern="1200"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Reporting</a:t>
          </a:r>
        </a:p>
      </dsp:txBody>
      <dsp:txXfrm>
        <a:off x="644760" y="2395131"/>
        <a:ext cx="1992231" cy="987586"/>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422BB-4C7F-4B1E-9173-5CCD8911158F}"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E1934-1650-40D3-8BE7-98079698F35C}" type="slidenum">
              <a:rPr lang="en-US" smtClean="0"/>
              <a:t>‹#›</a:t>
            </a:fld>
            <a:endParaRPr lang="en-US"/>
          </a:p>
        </p:txBody>
      </p:sp>
    </p:spTree>
    <p:extLst>
      <p:ext uri="{BB962C8B-B14F-4D97-AF65-F5344CB8AC3E}">
        <p14:creationId xmlns:p14="http://schemas.microsoft.com/office/powerpoint/2010/main" val="296213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BE1934-1650-40D3-8BE7-98079698F35C}" type="slidenum">
              <a:rPr lang="en-US" smtClean="0"/>
              <a:t>13</a:t>
            </a:fld>
            <a:endParaRPr lang="en-US"/>
          </a:p>
        </p:txBody>
      </p:sp>
    </p:spTree>
    <p:extLst>
      <p:ext uri="{BB962C8B-B14F-4D97-AF65-F5344CB8AC3E}">
        <p14:creationId xmlns:p14="http://schemas.microsoft.com/office/powerpoint/2010/main" val="293293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BE1934-1650-40D3-8BE7-98079698F35C}" type="slidenum">
              <a:rPr lang="en-US" smtClean="0"/>
              <a:t>14</a:t>
            </a:fld>
            <a:endParaRPr lang="en-US"/>
          </a:p>
        </p:txBody>
      </p:sp>
    </p:spTree>
    <p:extLst>
      <p:ext uri="{BB962C8B-B14F-4D97-AF65-F5344CB8AC3E}">
        <p14:creationId xmlns:p14="http://schemas.microsoft.com/office/powerpoint/2010/main" val="1696302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BE1934-1650-40D3-8BE7-98079698F35C}" type="slidenum">
              <a:rPr lang="en-US" smtClean="0"/>
              <a:t>18</a:t>
            </a:fld>
            <a:endParaRPr lang="en-US"/>
          </a:p>
        </p:txBody>
      </p:sp>
    </p:spTree>
    <p:extLst>
      <p:ext uri="{BB962C8B-B14F-4D97-AF65-F5344CB8AC3E}">
        <p14:creationId xmlns:p14="http://schemas.microsoft.com/office/powerpoint/2010/main" val="428540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885E35FC-F221-654E-1BCF-B4B5A57399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613" y="0"/>
            <a:ext cx="11241087"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0">
            <a:extLst>
              <a:ext uri="{FF2B5EF4-FFF2-40B4-BE49-F238E27FC236}">
                <a16:creationId xmlns:a16="http://schemas.microsoft.com/office/drawing/2014/main" id="{C87BAAA6-17FA-39E6-8EF1-0A015CB6A673}"/>
              </a:ext>
            </a:extLst>
          </p:cNvPr>
          <p:cNvSpPr txBox="1">
            <a:spLocks noChangeArrowheads="1"/>
          </p:cNvSpPr>
          <p:nvPr userDrawn="1"/>
        </p:nvSpPr>
        <p:spPr bwMode="auto">
          <a:xfrm>
            <a:off x="6467475" y="549275"/>
            <a:ext cx="52784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2800" b="1">
                <a:solidFill>
                  <a:schemeClr val="bg1"/>
                </a:solidFill>
                <a:latin typeface="Open Sans ExtraBold" panose="020B0906030804020204" pitchFamily="34" charset="0"/>
              </a:rPr>
              <a:t>TITLE</a:t>
            </a:r>
          </a:p>
        </p:txBody>
      </p:sp>
      <p:pic>
        <p:nvPicPr>
          <p:cNvPr id="4" name="Picture 11" descr="A logo with blue dots&#10;&#10;Description automatically generated">
            <a:extLst>
              <a:ext uri="{FF2B5EF4-FFF2-40B4-BE49-F238E27FC236}">
                <a16:creationId xmlns:a16="http://schemas.microsoft.com/office/drawing/2014/main" id="{8C6C3829-0215-C267-C20A-E6C72DF07C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2100263"/>
            <a:ext cx="44513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1B5DAB3-29EF-EC76-CF72-36C8964EE531}"/>
              </a:ext>
            </a:extLst>
          </p:cNvPr>
          <p:cNvSpPr/>
          <p:nvPr userDrawn="1"/>
        </p:nvSpPr>
        <p:spPr>
          <a:xfrm>
            <a:off x="0" y="6191250"/>
            <a:ext cx="1273175" cy="666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4E6C1AE5-8E9E-868E-24B0-AE7F21234E8A}"/>
              </a:ext>
            </a:extLst>
          </p:cNvPr>
          <p:cNvSpPr/>
          <p:nvPr userDrawn="1"/>
        </p:nvSpPr>
        <p:spPr>
          <a:xfrm>
            <a:off x="10206038" y="6370638"/>
            <a:ext cx="1985962" cy="4873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5" descr="A black background with a black square&#10;&#10;Description automatically generated with medium confidence">
            <a:extLst>
              <a:ext uri="{FF2B5EF4-FFF2-40B4-BE49-F238E27FC236}">
                <a16:creationId xmlns:a16="http://schemas.microsoft.com/office/drawing/2014/main" id="{6106C80D-A06C-8AAB-A181-F6AFAF178C5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43813" y="3184525"/>
            <a:ext cx="43211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a:extLst>
              <a:ext uri="{FF2B5EF4-FFF2-40B4-BE49-F238E27FC236}">
                <a16:creationId xmlns:a16="http://schemas.microsoft.com/office/drawing/2014/main" id="{2C2EC8A4-F639-4D3D-56BC-FDF4724398DF}"/>
              </a:ext>
            </a:extLst>
          </p:cNvPr>
          <p:cNvSpPr>
            <a:spLocks noGrp="1"/>
          </p:cNvSpPr>
          <p:nvPr>
            <p:ph type="dt" sz="half" idx="10"/>
          </p:nvPr>
        </p:nvSpPr>
        <p:spPr/>
        <p:txBody>
          <a:bodyPr/>
          <a:lstStyle>
            <a:lvl1pPr>
              <a:defRPr/>
            </a:lvl1pPr>
          </a:lstStyle>
          <a:p>
            <a:pPr>
              <a:defRPr/>
            </a:pPr>
            <a:fld id="{9DDDA847-2140-42E9-8492-26CABA9D0CDA}" type="datetimeFigureOut">
              <a:rPr lang="en-US"/>
              <a:pPr>
                <a:defRPr/>
              </a:pPr>
              <a:t>10/28/2024</a:t>
            </a:fld>
            <a:endParaRPr lang="en-US"/>
          </a:p>
        </p:txBody>
      </p:sp>
      <p:sp>
        <p:nvSpPr>
          <p:cNvPr id="9" name="Slide Number Placeholder 5">
            <a:extLst>
              <a:ext uri="{FF2B5EF4-FFF2-40B4-BE49-F238E27FC236}">
                <a16:creationId xmlns:a16="http://schemas.microsoft.com/office/drawing/2014/main" id="{98F4EC06-8FBF-9DD7-BFD0-F9F8E42C1501}"/>
              </a:ext>
            </a:extLst>
          </p:cNvPr>
          <p:cNvSpPr>
            <a:spLocks noGrp="1"/>
          </p:cNvSpPr>
          <p:nvPr>
            <p:ph type="sldNum" sz="quarter" idx="11"/>
          </p:nvPr>
        </p:nvSpPr>
        <p:spPr/>
        <p:txBody>
          <a:bodyPr/>
          <a:lstStyle>
            <a:lvl1pPr>
              <a:defRPr/>
            </a:lvl1pPr>
          </a:lstStyle>
          <a:p>
            <a:pPr>
              <a:defRPr/>
            </a:pPr>
            <a:fld id="{1AE801FB-E692-4969-BF60-8CCEBAD0D75F}" type="slidenum">
              <a:rPr lang="en-US"/>
              <a:pPr>
                <a:defRPr/>
              </a:pPr>
              <a:t>‹#›</a:t>
            </a:fld>
            <a:endParaRPr lang="en-US"/>
          </a:p>
        </p:txBody>
      </p:sp>
    </p:spTree>
    <p:extLst>
      <p:ext uri="{BB962C8B-B14F-4D97-AF65-F5344CB8AC3E}">
        <p14:creationId xmlns:p14="http://schemas.microsoft.com/office/powerpoint/2010/main" val="15490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C45AD581-D367-387F-4783-5E5625EA05C9}"/>
              </a:ext>
            </a:extLst>
          </p:cNvPr>
          <p:cNvSpPr>
            <a:spLocks noGrp="1"/>
          </p:cNvSpPr>
          <p:nvPr>
            <p:ph type="dt" sz="half" idx="10"/>
          </p:nvPr>
        </p:nvSpPr>
        <p:spPr/>
        <p:txBody>
          <a:bodyPr/>
          <a:lstStyle>
            <a:lvl1pPr>
              <a:defRPr/>
            </a:lvl1pPr>
          </a:lstStyle>
          <a:p>
            <a:pPr>
              <a:defRPr/>
            </a:pPr>
            <a:fld id="{29EA2338-8571-41F4-94C2-F481B371DD34}" type="datetimeFigureOut">
              <a:rPr lang="en-US"/>
              <a:pPr>
                <a:defRPr/>
              </a:pPr>
              <a:t>10/28/2024</a:t>
            </a:fld>
            <a:endParaRPr lang="en-US"/>
          </a:p>
        </p:txBody>
      </p:sp>
      <p:sp>
        <p:nvSpPr>
          <p:cNvPr id="6" name="Slide Number Placeholder 5">
            <a:extLst>
              <a:ext uri="{FF2B5EF4-FFF2-40B4-BE49-F238E27FC236}">
                <a16:creationId xmlns:a16="http://schemas.microsoft.com/office/drawing/2014/main" id="{AE78C85A-9B41-5A68-210F-958262CF0BD4}"/>
              </a:ext>
            </a:extLst>
          </p:cNvPr>
          <p:cNvSpPr>
            <a:spLocks noGrp="1"/>
          </p:cNvSpPr>
          <p:nvPr>
            <p:ph type="sldNum" sz="quarter" idx="11"/>
          </p:nvPr>
        </p:nvSpPr>
        <p:spPr/>
        <p:txBody>
          <a:bodyPr/>
          <a:lstStyle>
            <a:lvl1pPr>
              <a:defRPr/>
            </a:lvl1pPr>
          </a:lstStyle>
          <a:p>
            <a:pPr>
              <a:defRPr/>
            </a:pPr>
            <a:fld id="{BED2E9D2-0E58-4F1C-85D8-6F133198F03A}" type="slidenum">
              <a:rPr lang="en-US"/>
              <a:pPr>
                <a:defRPr/>
              </a:pPr>
              <a:t>‹#›</a:t>
            </a:fld>
            <a:endParaRPr lang="en-US"/>
          </a:p>
        </p:txBody>
      </p:sp>
    </p:spTree>
    <p:extLst>
      <p:ext uri="{BB962C8B-B14F-4D97-AF65-F5344CB8AC3E}">
        <p14:creationId xmlns:p14="http://schemas.microsoft.com/office/powerpoint/2010/main" val="4007475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07ADC3-FAF2-FB38-4064-F44A6FAEF899}"/>
              </a:ext>
            </a:extLst>
          </p:cNvPr>
          <p:cNvSpPr>
            <a:spLocks noGrp="1"/>
          </p:cNvSpPr>
          <p:nvPr>
            <p:ph type="dt" sz="half" idx="10"/>
          </p:nvPr>
        </p:nvSpPr>
        <p:spPr/>
        <p:txBody>
          <a:bodyPr/>
          <a:lstStyle>
            <a:lvl1pPr>
              <a:defRPr/>
            </a:lvl1pPr>
          </a:lstStyle>
          <a:p>
            <a:pPr>
              <a:defRPr/>
            </a:pPr>
            <a:fld id="{8453071C-533C-4CE2-9AB4-83C84BE97DF5}" type="datetimeFigureOut">
              <a:rPr lang="en-US"/>
              <a:pPr>
                <a:defRPr/>
              </a:pPr>
              <a:t>10/28/2024</a:t>
            </a:fld>
            <a:endParaRPr lang="en-US"/>
          </a:p>
        </p:txBody>
      </p:sp>
      <p:sp>
        <p:nvSpPr>
          <p:cNvPr id="5" name="Slide Number Placeholder 5">
            <a:extLst>
              <a:ext uri="{FF2B5EF4-FFF2-40B4-BE49-F238E27FC236}">
                <a16:creationId xmlns:a16="http://schemas.microsoft.com/office/drawing/2014/main" id="{F3F1D203-428E-BA53-A3FD-0B88C15DFC4C}"/>
              </a:ext>
            </a:extLst>
          </p:cNvPr>
          <p:cNvSpPr>
            <a:spLocks noGrp="1"/>
          </p:cNvSpPr>
          <p:nvPr>
            <p:ph type="sldNum" sz="quarter" idx="11"/>
          </p:nvPr>
        </p:nvSpPr>
        <p:spPr/>
        <p:txBody>
          <a:bodyPr/>
          <a:lstStyle>
            <a:lvl1pPr>
              <a:defRPr/>
            </a:lvl1pPr>
          </a:lstStyle>
          <a:p>
            <a:pPr>
              <a:defRPr/>
            </a:pPr>
            <a:fld id="{4D05E6C6-D94B-4327-ACFD-05E80903A08A}" type="slidenum">
              <a:rPr lang="en-US"/>
              <a:pPr>
                <a:defRPr/>
              </a:pPr>
              <a:t>‹#›</a:t>
            </a:fld>
            <a:endParaRPr lang="en-US"/>
          </a:p>
        </p:txBody>
      </p:sp>
    </p:spTree>
    <p:extLst>
      <p:ext uri="{BB962C8B-B14F-4D97-AF65-F5344CB8AC3E}">
        <p14:creationId xmlns:p14="http://schemas.microsoft.com/office/powerpoint/2010/main" val="1251191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4A46CA-8F10-99D8-7538-E304BE82B424}"/>
              </a:ext>
            </a:extLst>
          </p:cNvPr>
          <p:cNvSpPr>
            <a:spLocks noGrp="1"/>
          </p:cNvSpPr>
          <p:nvPr>
            <p:ph type="dt" sz="half" idx="10"/>
          </p:nvPr>
        </p:nvSpPr>
        <p:spPr/>
        <p:txBody>
          <a:bodyPr/>
          <a:lstStyle>
            <a:lvl1pPr>
              <a:defRPr/>
            </a:lvl1pPr>
          </a:lstStyle>
          <a:p>
            <a:pPr>
              <a:defRPr/>
            </a:pPr>
            <a:fld id="{0413113B-53B4-410B-90B3-CEDCE8288FBC}" type="datetimeFigureOut">
              <a:rPr lang="en-US"/>
              <a:pPr>
                <a:defRPr/>
              </a:pPr>
              <a:t>10/28/2024</a:t>
            </a:fld>
            <a:endParaRPr lang="en-US"/>
          </a:p>
        </p:txBody>
      </p:sp>
      <p:sp>
        <p:nvSpPr>
          <p:cNvPr id="5" name="Slide Number Placeholder 5">
            <a:extLst>
              <a:ext uri="{FF2B5EF4-FFF2-40B4-BE49-F238E27FC236}">
                <a16:creationId xmlns:a16="http://schemas.microsoft.com/office/drawing/2014/main" id="{0D8F0245-5DF3-F622-0E06-A8322E5A2AAA}"/>
              </a:ext>
            </a:extLst>
          </p:cNvPr>
          <p:cNvSpPr>
            <a:spLocks noGrp="1"/>
          </p:cNvSpPr>
          <p:nvPr>
            <p:ph type="sldNum" sz="quarter" idx="11"/>
          </p:nvPr>
        </p:nvSpPr>
        <p:spPr/>
        <p:txBody>
          <a:bodyPr/>
          <a:lstStyle>
            <a:lvl1pPr>
              <a:defRPr/>
            </a:lvl1pPr>
          </a:lstStyle>
          <a:p>
            <a:pPr>
              <a:defRPr/>
            </a:pPr>
            <a:fld id="{C70A64E8-6447-4976-8AB2-03BC16E40163}" type="slidenum">
              <a:rPr lang="en-US"/>
              <a:pPr>
                <a:defRPr/>
              </a:pPr>
              <a:t>‹#›</a:t>
            </a:fld>
            <a:endParaRPr lang="en-US"/>
          </a:p>
        </p:txBody>
      </p:sp>
    </p:spTree>
    <p:extLst>
      <p:ext uri="{BB962C8B-B14F-4D97-AF65-F5344CB8AC3E}">
        <p14:creationId xmlns:p14="http://schemas.microsoft.com/office/powerpoint/2010/main" val="3521517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5236F39F-781B-3BD3-7407-03F7093E46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BBED71B1-76AE-99AD-6F4B-22342B6D3E8D}"/>
              </a:ext>
            </a:extLst>
          </p:cNvPr>
          <p:cNvSpPr>
            <a:spLocks noGrp="1"/>
          </p:cNvSpPr>
          <p:nvPr>
            <p:ph type="dt" sz="half" idx="10"/>
          </p:nvPr>
        </p:nvSpPr>
        <p:spPr/>
        <p:txBody>
          <a:bodyPr/>
          <a:lstStyle>
            <a:lvl1pPr>
              <a:defRPr/>
            </a:lvl1pPr>
          </a:lstStyle>
          <a:p>
            <a:pPr>
              <a:defRPr/>
            </a:pPr>
            <a:fld id="{CDB45622-1ED1-4BFD-B392-DE32073615B3}" type="datetimeFigureOut">
              <a:rPr lang="en-US"/>
              <a:pPr>
                <a:defRPr/>
              </a:pPr>
              <a:t>10/28/2024</a:t>
            </a:fld>
            <a:endParaRPr lang="en-US"/>
          </a:p>
        </p:txBody>
      </p:sp>
      <p:sp>
        <p:nvSpPr>
          <p:cNvPr id="4" name="Slide Number Placeholder 3">
            <a:extLst>
              <a:ext uri="{FF2B5EF4-FFF2-40B4-BE49-F238E27FC236}">
                <a16:creationId xmlns:a16="http://schemas.microsoft.com/office/drawing/2014/main" id="{AC2E389B-64D0-33D8-2117-0634B4A2C546}"/>
              </a:ext>
            </a:extLst>
          </p:cNvPr>
          <p:cNvSpPr>
            <a:spLocks noGrp="1"/>
          </p:cNvSpPr>
          <p:nvPr>
            <p:ph type="sldNum" sz="quarter" idx="11"/>
          </p:nvPr>
        </p:nvSpPr>
        <p:spPr>
          <a:xfrm>
            <a:off x="9382125" y="6356350"/>
            <a:ext cx="901700" cy="365125"/>
          </a:xfrm>
        </p:spPr>
        <p:txBody>
          <a:bodyPr/>
          <a:lstStyle>
            <a:lvl1pPr>
              <a:defRPr/>
            </a:lvl1pPr>
          </a:lstStyle>
          <a:p>
            <a:pPr>
              <a:defRPr/>
            </a:pPr>
            <a:fld id="{C913140B-498D-4755-AAFA-66AD3B001023}" type="slidenum">
              <a:rPr lang="en-US"/>
              <a:pPr>
                <a:defRPr/>
              </a:pPr>
              <a:t>‹#›</a:t>
            </a:fld>
            <a:endParaRPr lang="en-US"/>
          </a:p>
        </p:txBody>
      </p:sp>
    </p:spTree>
    <p:extLst>
      <p:ext uri="{BB962C8B-B14F-4D97-AF65-F5344CB8AC3E}">
        <p14:creationId xmlns:p14="http://schemas.microsoft.com/office/powerpoint/2010/main" val="2037078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4" descr="A logo with blue dots&#10;&#10;Description automatically generated">
            <a:extLst>
              <a:ext uri="{FF2B5EF4-FFF2-40B4-BE49-F238E27FC236}">
                <a16:creationId xmlns:a16="http://schemas.microsoft.com/office/drawing/2014/main" id="{F553DB6F-49CC-4480-02AC-D9F91094C0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7100" y="271463"/>
            <a:ext cx="445293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A black background with a black square&#10;&#10;Description automatically generated with medium confidence">
            <a:extLst>
              <a:ext uri="{FF2B5EF4-FFF2-40B4-BE49-F238E27FC236}">
                <a16:creationId xmlns:a16="http://schemas.microsoft.com/office/drawing/2014/main" id="{DE401863-2945-BC1C-85AA-5AA14C6A9EE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02563" y="1377950"/>
            <a:ext cx="3836987"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A logo with a black background&#10;&#10;Description automatically generated">
            <a:extLst>
              <a:ext uri="{FF2B5EF4-FFF2-40B4-BE49-F238E27FC236}">
                <a16:creationId xmlns:a16="http://schemas.microsoft.com/office/drawing/2014/main" id="{AD41EA9E-EA8F-D1DC-85C8-C642AF3E409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52625" y="4622800"/>
            <a:ext cx="5492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A white card with black text&#10;&#10;Description automatically generated">
            <a:extLst>
              <a:ext uri="{FF2B5EF4-FFF2-40B4-BE49-F238E27FC236}">
                <a16:creationId xmlns:a16="http://schemas.microsoft.com/office/drawing/2014/main" id="{7B0E4612-249F-0868-CFE2-4AF66EC16B7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7075" y="3925888"/>
            <a:ext cx="1277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14">
            <a:extLst>
              <a:ext uri="{FF2B5EF4-FFF2-40B4-BE49-F238E27FC236}">
                <a16:creationId xmlns:a16="http://schemas.microsoft.com/office/drawing/2014/main" id="{93F75100-ABE0-448A-0440-BE639449521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95775" y="4344988"/>
            <a:ext cx="13858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A black and white logo&#10;&#10;Description automatically generated">
            <a:extLst>
              <a:ext uri="{FF2B5EF4-FFF2-40B4-BE49-F238E27FC236}">
                <a16:creationId xmlns:a16="http://schemas.microsoft.com/office/drawing/2014/main" id="{5436EF5C-1775-BA9B-5F34-384B3CE986C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25888" y="3963988"/>
            <a:ext cx="170656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A black background with a black square&#10;&#10;Description automatically generated with medium confidence">
            <a:extLst>
              <a:ext uri="{FF2B5EF4-FFF2-40B4-BE49-F238E27FC236}">
                <a16:creationId xmlns:a16="http://schemas.microsoft.com/office/drawing/2014/main" id="{E687DED6-C9D2-01E5-3966-237F273C75A2}"/>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49488" y="3213100"/>
            <a:ext cx="180816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4E669E9-0C76-82C0-A2D9-E08FFA7B8361}"/>
              </a:ext>
            </a:extLst>
          </p:cNvPr>
          <p:cNvSpPr/>
          <p:nvPr userDrawn="1"/>
        </p:nvSpPr>
        <p:spPr>
          <a:xfrm>
            <a:off x="0" y="6188075"/>
            <a:ext cx="1244600" cy="6699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42509B63-F4C3-E250-3C8F-8DF3273E88FB}"/>
              </a:ext>
            </a:extLst>
          </p:cNvPr>
          <p:cNvSpPr/>
          <p:nvPr userDrawn="1"/>
        </p:nvSpPr>
        <p:spPr>
          <a:xfrm>
            <a:off x="10325100" y="6386513"/>
            <a:ext cx="1795463" cy="471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19" descr="A grey and black logo&#10;&#10;Description automatically generated">
            <a:extLst>
              <a:ext uri="{FF2B5EF4-FFF2-40B4-BE49-F238E27FC236}">
                <a16:creationId xmlns:a16="http://schemas.microsoft.com/office/drawing/2014/main" id="{61034A40-6BF4-89C2-4B7C-E785572110F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487613" y="3906838"/>
            <a:ext cx="992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A black and grey logo&#10;&#10;Description automatically generated">
            <a:extLst>
              <a:ext uri="{FF2B5EF4-FFF2-40B4-BE49-F238E27FC236}">
                <a16:creationId xmlns:a16="http://schemas.microsoft.com/office/drawing/2014/main" id="{8AF3297F-1E70-C74C-6CA7-1D93A9962563}"/>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27075" y="4756150"/>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A logo with a square and x&#10;&#10;Description automatically generated">
            <a:extLst>
              <a:ext uri="{FF2B5EF4-FFF2-40B4-BE49-F238E27FC236}">
                <a16:creationId xmlns:a16="http://schemas.microsoft.com/office/drawing/2014/main" id="{D4F477E6-DA8C-4F95-2288-DAE5CEC8E405}"/>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087688" y="4646613"/>
            <a:ext cx="762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AEC84EEF-3936-C3B6-44B3-1C47510B6E38}"/>
              </a:ext>
            </a:extLst>
          </p:cNvPr>
          <p:cNvSpPr>
            <a:spLocks noGrp="1"/>
          </p:cNvSpPr>
          <p:nvPr>
            <p:ph type="dt" sz="half" idx="10"/>
          </p:nvPr>
        </p:nvSpPr>
        <p:spPr/>
        <p:txBody>
          <a:bodyPr/>
          <a:lstStyle>
            <a:lvl1pPr>
              <a:defRPr/>
            </a:lvl1pPr>
          </a:lstStyle>
          <a:p>
            <a:pPr>
              <a:defRPr/>
            </a:pPr>
            <a:fld id="{4B7C6544-7CDF-49A4-AD5A-AD706FD63F19}" type="datetimeFigureOut">
              <a:rPr lang="en-US"/>
              <a:pPr>
                <a:defRPr/>
              </a:pPr>
              <a:t>10/28/2024</a:t>
            </a:fld>
            <a:endParaRPr lang="en-US"/>
          </a:p>
        </p:txBody>
      </p:sp>
      <p:sp>
        <p:nvSpPr>
          <p:cNvPr id="15" name="Slide Number Placeholder 3">
            <a:extLst>
              <a:ext uri="{FF2B5EF4-FFF2-40B4-BE49-F238E27FC236}">
                <a16:creationId xmlns:a16="http://schemas.microsoft.com/office/drawing/2014/main" id="{BD59C0C0-616E-76A6-A574-A0CB9F36FF8F}"/>
              </a:ext>
            </a:extLst>
          </p:cNvPr>
          <p:cNvSpPr>
            <a:spLocks noGrp="1"/>
          </p:cNvSpPr>
          <p:nvPr>
            <p:ph type="sldNum" sz="quarter" idx="11"/>
          </p:nvPr>
        </p:nvSpPr>
        <p:spPr>
          <a:xfrm>
            <a:off x="9083675" y="6356350"/>
            <a:ext cx="1241425" cy="365125"/>
          </a:xfrm>
        </p:spPr>
        <p:txBody>
          <a:bodyPr/>
          <a:lstStyle>
            <a:lvl1pPr>
              <a:defRPr/>
            </a:lvl1pPr>
          </a:lstStyle>
          <a:p>
            <a:pPr>
              <a:defRPr/>
            </a:pPr>
            <a:fld id="{BA19AE18-BD65-4A4E-B348-8D47877E7278}" type="slidenum">
              <a:rPr lang="en-US"/>
              <a:pPr>
                <a:defRPr/>
              </a:pPr>
              <a:t>‹#›</a:t>
            </a:fld>
            <a:endParaRPr lang="en-US"/>
          </a:p>
        </p:txBody>
      </p:sp>
    </p:spTree>
    <p:extLst>
      <p:ext uri="{BB962C8B-B14F-4D97-AF65-F5344CB8AC3E}">
        <p14:creationId xmlns:p14="http://schemas.microsoft.com/office/powerpoint/2010/main" val="1783013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72FADF9F-A0C2-45B4-9049-EAB3043D38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0">
            <a:extLst>
              <a:ext uri="{FF2B5EF4-FFF2-40B4-BE49-F238E27FC236}">
                <a16:creationId xmlns:a16="http://schemas.microsoft.com/office/drawing/2014/main" id="{7767B45B-3BCC-7CAD-4327-FDC333EC9CF2}"/>
              </a:ext>
            </a:extLst>
          </p:cNvPr>
          <p:cNvSpPr txBox="1">
            <a:spLocks noChangeArrowheads="1"/>
          </p:cNvSpPr>
          <p:nvPr userDrawn="1"/>
        </p:nvSpPr>
        <p:spPr bwMode="auto">
          <a:xfrm>
            <a:off x="7307263" y="3429000"/>
            <a:ext cx="45878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2800">
                <a:solidFill>
                  <a:schemeClr val="bg1"/>
                </a:solidFill>
                <a:latin typeface="Open Sans Light" panose="020B0306030504020204" pitchFamily="34" charset="0"/>
              </a:rPr>
              <a:t>LOCATION</a:t>
            </a:r>
          </a:p>
          <a:p>
            <a:pPr algn="r" eaLnBrk="1" hangingPunct="1"/>
            <a:r>
              <a:rPr lang="en-US" altLang="en-US" sz="1600">
                <a:solidFill>
                  <a:schemeClr val="bg1"/>
                </a:solidFill>
                <a:latin typeface="Open Sans Light" panose="020B0306030504020204" pitchFamily="34" charset="0"/>
              </a:rPr>
              <a:t>DATE</a:t>
            </a:r>
          </a:p>
        </p:txBody>
      </p:sp>
      <p:sp>
        <p:nvSpPr>
          <p:cNvPr id="4" name="TextBox 11">
            <a:extLst>
              <a:ext uri="{FF2B5EF4-FFF2-40B4-BE49-F238E27FC236}">
                <a16:creationId xmlns:a16="http://schemas.microsoft.com/office/drawing/2014/main" id="{5055A180-BB8F-F837-B666-E9B3975CE763}"/>
              </a:ext>
            </a:extLst>
          </p:cNvPr>
          <p:cNvSpPr txBox="1">
            <a:spLocks noChangeArrowheads="1"/>
          </p:cNvSpPr>
          <p:nvPr userDrawn="1"/>
        </p:nvSpPr>
        <p:spPr bwMode="auto">
          <a:xfrm>
            <a:off x="6467475" y="549275"/>
            <a:ext cx="52784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2800" b="1">
                <a:solidFill>
                  <a:schemeClr val="bg1"/>
                </a:solidFill>
                <a:latin typeface="Open Sans ExtraBold" panose="020B0906030804020204" pitchFamily="34" charset="0"/>
              </a:rPr>
              <a:t>TITLE</a:t>
            </a:r>
          </a:p>
        </p:txBody>
      </p:sp>
      <p:sp>
        <p:nvSpPr>
          <p:cNvPr id="5" name="Date Placeholder 3">
            <a:extLst>
              <a:ext uri="{FF2B5EF4-FFF2-40B4-BE49-F238E27FC236}">
                <a16:creationId xmlns:a16="http://schemas.microsoft.com/office/drawing/2014/main" id="{E5A41A2E-78CD-28B8-FE11-87FFC332BE97}"/>
              </a:ext>
            </a:extLst>
          </p:cNvPr>
          <p:cNvSpPr>
            <a:spLocks noGrp="1"/>
          </p:cNvSpPr>
          <p:nvPr>
            <p:ph type="dt" sz="half" idx="10"/>
          </p:nvPr>
        </p:nvSpPr>
        <p:spPr/>
        <p:txBody>
          <a:bodyPr/>
          <a:lstStyle>
            <a:lvl1pPr>
              <a:defRPr smtClean="0">
                <a:latin typeface="Open Sans Light"/>
              </a:defRPr>
            </a:lvl1pPr>
          </a:lstStyle>
          <a:p>
            <a:pPr>
              <a:defRPr/>
            </a:pPr>
            <a:fld id="{BC79EEB3-87A5-4EF8-BA1B-EA7F14B6FA73}" type="datetimeFigureOut">
              <a:rPr lang="en-US"/>
              <a:pPr>
                <a:defRPr/>
              </a:pPr>
              <a:t>10/28/2024</a:t>
            </a:fld>
            <a:endParaRPr lang="en-US"/>
          </a:p>
        </p:txBody>
      </p:sp>
      <p:sp>
        <p:nvSpPr>
          <p:cNvPr id="6" name="Slide Number Placeholder 3">
            <a:extLst>
              <a:ext uri="{FF2B5EF4-FFF2-40B4-BE49-F238E27FC236}">
                <a16:creationId xmlns:a16="http://schemas.microsoft.com/office/drawing/2014/main" id="{A67F20FF-A024-3BC3-B756-2EE64D61C67F}"/>
              </a:ext>
            </a:extLst>
          </p:cNvPr>
          <p:cNvSpPr>
            <a:spLocks noGrp="1"/>
          </p:cNvSpPr>
          <p:nvPr>
            <p:ph type="sldNum" sz="quarter" idx="11"/>
          </p:nvPr>
        </p:nvSpPr>
        <p:spPr>
          <a:xfrm>
            <a:off x="9183688" y="6356350"/>
            <a:ext cx="1073150" cy="365125"/>
          </a:xfrm>
        </p:spPr>
        <p:txBody>
          <a:bodyPr/>
          <a:lstStyle>
            <a:lvl1pPr>
              <a:defRPr smtClean="0">
                <a:latin typeface="Open Sans Light"/>
              </a:defRPr>
            </a:lvl1pPr>
          </a:lstStyle>
          <a:p>
            <a:pPr>
              <a:defRPr/>
            </a:pPr>
            <a:fld id="{A50ACB02-0CB8-4EE9-A7CB-14B0679921A6}" type="slidenum">
              <a:rPr lang="en-US"/>
              <a:pPr>
                <a:defRPr/>
              </a:pPr>
              <a:t>‹#›</a:t>
            </a:fld>
            <a:endParaRPr lang="en-US"/>
          </a:p>
        </p:txBody>
      </p:sp>
    </p:spTree>
    <p:extLst>
      <p:ext uri="{BB962C8B-B14F-4D97-AF65-F5344CB8AC3E}">
        <p14:creationId xmlns:p14="http://schemas.microsoft.com/office/powerpoint/2010/main" val="282134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75522896-FE80-73DF-8C6E-C6A41782F7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613" y="0"/>
            <a:ext cx="11241087"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0">
            <a:extLst>
              <a:ext uri="{FF2B5EF4-FFF2-40B4-BE49-F238E27FC236}">
                <a16:creationId xmlns:a16="http://schemas.microsoft.com/office/drawing/2014/main" id="{CE126346-778F-BF58-A508-BB8561B15663}"/>
              </a:ext>
            </a:extLst>
          </p:cNvPr>
          <p:cNvSpPr txBox="1">
            <a:spLocks noChangeArrowheads="1"/>
          </p:cNvSpPr>
          <p:nvPr userDrawn="1"/>
        </p:nvSpPr>
        <p:spPr bwMode="auto">
          <a:xfrm>
            <a:off x="6467475" y="549275"/>
            <a:ext cx="52784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2800" b="1">
                <a:solidFill>
                  <a:schemeClr val="bg1"/>
                </a:solidFill>
                <a:latin typeface="Open Sans ExtraBold" panose="020B0906030804020204" pitchFamily="34" charset="0"/>
              </a:rPr>
              <a:t>TITLE</a:t>
            </a:r>
          </a:p>
        </p:txBody>
      </p:sp>
      <p:sp>
        <p:nvSpPr>
          <p:cNvPr id="4" name="TextBox 11">
            <a:extLst>
              <a:ext uri="{FF2B5EF4-FFF2-40B4-BE49-F238E27FC236}">
                <a16:creationId xmlns:a16="http://schemas.microsoft.com/office/drawing/2014/main" id="{E4A806CF-DC13-1041-B13D-C7F36E015E86}"/>
              </a:ext>
            </a:extLst>
          </p:cNvPr>
          <p:cNvSpPr txBox="1">
            <a:spLocks noChangeArrowheads="1"/>
          </p:cNvSpPr>
          <p:nvPr userDrawn="1"/>
        </p:nvSpPr>
        <p:spPr bwMode="auto">
          <a:xfrm>
            <a:off x="7307263" y="3184525"/>
            <a:ext cx="45878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2800">
                <a:solidFill>
                  <a:schemeClr val="bg1"/>
                </a:solidFill>
                <a:latin typeface="Open Sans Light" panose="020B0306030504020204" pitchFamily="34" charset="0"/>
              </a:rPr>
              <a:t>LOCATION</a:t>
            </a:r>
          </a:p>
          <a:p>
            <a:pPr algn="r" eaLnBrk="1" hangingPunct="1"/>
            <a:r>
              <a:rPr lang="en-US" altLang="en-US" sz="1600">
                <a:solidFill>
                  <a:schemeClr val="bg1"/>
                </a:solidFill>
                <a:latin typeface="Open Sans Light" panose="020B0306030504020204" pitchFamily="34" charset="0"/>
              </a:rPr>
              <a:t>DATE</a:t>
            </a:r>
          </a:p>
        </p:txBody>
      </p:sp>
      <p:pic>
        <p:nvPicPr>
          <p:cNvPr id="5" name="Picture 12" descr="A logo with blue dots&#10;&#10;Description automatically generated">
            <a:extLst>
              <a:ext uri="{FF2B5EF4-FFF2-40B4-BE49-F238E27FC236}">
                <a16:creationId xmlns:a16="http://schemas.microsoft.com/office/drawing/2014/main" id="{6A130150-8DC4-E6E9-CED7-7FCD7B24C80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2100263"/>
            <a:ext cx="44513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A black background with white text&#10;&#10;Description automatically generated">
            <a:extLst>
              <a:ext uri="{FF2B5EF4-FFF2-40B4-BE49-F238E27FC236}">
                <a16:creationId xmlns:a16="http://schemas.microsoft.com/office/drawing/2014/main" id="{07886BFD-2B3E-621D-7BB8-69CD94727F5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66238" y="5359400"/>
            <a:ext cx="26289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B57E928-CD04-3884-AD4D-F2967B61B559}"/>
              </a:ext>
            </a:extLst>
          </p:cNvPr>
          <p:cNvSpPr/>
          <p:nvPr userDrawn="1"/>
        </p:nvSpPr>
        <p:spPr>
          <a:xfrm>
            <a:off x="0" y="6191250"/>
            <a:ext cx="1273175" cy="666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00B31694-4EE8-61EB-9019-67969BCADC42}"/>
              </a:ext>
            </a:extLst>
          </p:cNvPr>
          <p:cNvSpPr/>
          <p:nvPr userDrawn="1"/>
        </p:nvSpPr>
        <p:spPr>
          <a:xfrm>
            <a:off x="10206038" y="6370638"/>
            <a:ext cx="1985962" cy="4873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Date Placeholder 3">
            <a:extLst>
              <a:ext uri="{FF2B5EF4-FFF2-40B4-BE49-F238E27FC236}">
                <a16:creationId xmlns:a16="http://schemas.microsoft.com/office/drawing/2014/main" id="{DAFC1B95-A35B-BE4C-F040-2301099C6319}"/>
              </a:ext>
            </a:extLst>
          </p:cNvPr>
          <p:cNvSpPr>
            <a:spLocks noGrp="1"/>
          </p:cNvSpPr>
          <p:nvPr>
            <p:ph type="dt" sz="half" idx="10"/>
          </p:nvPr>
        </p:nvSpPr>
        <p:spPr/>
        <p:txBody>
          <a:bodyPr/>
          <a:lstStyle>
            <a:lvl1pPr>
              <a:defRPr/>
            </a:lvl1pPr>
          </a:lstStyle>
          <a:p>
            <a:pPr>
              <a:defRPr/>
            </a:pPr>
            <a:fld id="{ED010F59-0443-4D20-BFFD-3B7230DF07EE}" type="datetimeFigureOut">
              <a:rPr lang="en-US"/>
              <a:pPr>
                <a:defRPr/>
              </a:pPr>
              <a:t>10/28/2024</a:t>
            </a:fld>
            <a:endParaRPr lang="en-US"/>
          </a:p>
        </p:txBody>
      </p:sp>
      <p:sp>
        <p:nvSpPr>
          <p:cNvPr id="10" name="Slide Number Placeholder 5">
            <a:extLst>
              <a:ext uri="{FF2B5EF4-FFF2-40B4-BE49-F238E27FC236}">
                <a16:creationId xmlns:a16="http://schemas.microsoft.com/office/drawing/2014/main" id="{0CBF3C71-3684-0F8D-EED7-BFE03512FEBD}"/>
              </a:ext>
            </a:extLst>
          </p:cNvPr>
          <p:cNvSpPr>
            <a:spLocks noGrp="1"/>
          </p:cNvSpPr>
          <p:nvPr>
            <p:ph type="sldNum" sz="quarter" idx="11"/>
          </p:nvPr>
        </p:nvSpPr>
        <p:spPr/>
        <p:txBody>
          <a:bodyPr/>
          <a:lstStyle>
            <a:lvl1pPr>
              <a:defRPr/>
            </a:lvl1pPr>
          </a:lstStyle>
          <a:p>
            <a:pPr>
              <a:defRPr/>
            </a:pPr>
            <a:fld id="{F7294FE6-69CA-4331-A841-0FF70103A3B8}" type="slidenum">
              <a:rPr lang="en-US"/>
              <a:pPr>
                <a:defRPr/>
              </a:pPr>
              <a:t>‹#›</a:t>
            </a:fld>
            <a:endParaRPr lang="en-US"/>
          </a:p>
        </p:txBody>
      </p:sp>
    </p:spTree>
    <p:extLst>
      <p:ext uri="{BB962C8B-B14F-4D97-AF65-F5344CB8AC3E}">
        <p14:creationId xmlns:p14="http://schemas.microsoft.com/office/powerpoint/2010/main" val="315337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36DE42-2B38-0F40-A601-EC310DBF4180}"/>
              </a:ext>
            </a:extLst>
          </p:cNvPr>
          <p:cNvSpPr>
            <a:spLocks noGrp="1"/>
          </p:cNvSpPr>
          <p:nvPr>
            <p:ph type="dt" sz="half" idx="10"/>
          </p:nvPr>
        </p:nvSpPr>
        <p:spPr/>
        <p:txBody>
          <a:bodyPr/>
          <a:lstStyle>
            <a:lvl1pPr>
              <a:defRPr/>
            </a:lvl1pPr>
          </a:lstStyle>
          <a:p>
            <a:pPr>
              <a:defRPr/>
            </a:pPr>
            <a:fld id="{880BD740-8867-4149-8AAD-EBA225AC3501}" type="datetimeFigureOut">
              <a:rPr lang="en-US"/>
              <a:pPr>
                <a:defRPr/>
              </a:pPr>
              <a:t>10/28/2024</a:t>
            </a:fld>
            <a:endParaRPr lang="en-US"/>
          </a:p>
        </p:txBody>
      </p:sp>
      <p:sp>
        <p:nvSpPr>
          <p:cNvPr id="5" name="Slide Number Placeholder 5">
            <a:extLst>
              <a:ext uri="{FF2B5EF4-FFF2-40B4-BE49-F238E27FC236}">
                <a16:creationId xmlns:a16="http://schemas.microsoft.com/office/drawing/2014/main" id="{C3CD8F75-DEC5-7742-0CC1-BD75B2875316}"/>
              </a:ext>
            </a:extLst>
          </p:cNvPr>
          <p:cNvSpPr>
            <a:spLocks noGrp="1"/>
          </p:cNvSpPr>
          <p:nvPr>
            <p:ph type="sldNum" sz="quarter" idx="11"/>
          </p:nvPr>
        </p:nvSpPr>
        <p:spPr/>
        <p:txBody>
          <a:bodyPr/>
          <a:lstStyle>
            <a:lvl1pPr>
              <a:defRPr/>
            </a:lvl1pPr>
          </a:lstStyle>
          <a:p>
            <a:pPr>
              <a:defRPr/>
            </a:pPr>
            <a:fld id="{8650DC62-7677-467C-B2CA-8E6B04A709B9}" type="slidenum">
              <a:rPr lang="en-US"/>
              <a:pPr>
                <a:defRPr/>
              </a:pPr>
              <a:t>‹#›</a:t>
            </a:fld>
            <a:endParaRPr lang="en-US"/>
          </a:p>
        </p:txBody>
      </p:sp>
    </p:spTree>
    <p:extLst>
      <p:ext uri="{BB962C8B-B14F-4D97-AF65-F5344CB8AC3E}">
        <p14:creationId xmlns:p14="http://schemas.microsoft.com/office/powerpoint/2010/main" val="3189761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682DAC8-2B64-5909-A556-8405D760A7D1}"/>
              </a:ext>
            </a:extLst>
          </p:cNvPr>
          <p:cNvSpPr>
            <a:spLocks noGrp="1"/>
          </p:cNvSpPr>
          <p:nvPr>
            <p:ph type="dt" sz="half" idx="10"/>
          </p:nvPr>
        </p:nvSpPr>
        <p:spPr/>
        <p:txBody>
          <a:bodyPr/>
          <a:lstStyle>
            <a:lvl1pPr>
              <a:defRPr/>
            </a:lvl1pPr>
          </a:lstStyle>
          <a:p>
            <a:pPr>
              <a:defRPr/>
            </a:pPr>
            <a:fld id="{EB77FD91-132C-4C1D-AEC1-1F716CFCF2CA}" type="datetimeFigureOut">
              <a:rPr lang="en-US"/>
              <a:pPr>
                <a:defRPr/>
              </a:pPr>
              <a:t>10/28/2024</a:t>
            </a:fld>
            <a:endParaRPr lang="en-US"/>
          </a:p>
        </p:txBody>
      </p:sp>
      <p:sp>
        <p:nvSpPr>
          <p:cNvPr id="5" name="Slide Number Placeholder 5">
            <a:extLst>
              <a:ext uri="{FF2B5EF4-FFF2-40B4-BE49-F238E27FC236}">
                <a16:creationId xmlns:a16="http://schemas.microsoft.com/office/drawing/2014/main" id="{CAFE7854-8A00-7FF1-7471-CF7F5F6DA9DE}"/>
              </a:ext>
            </a:extLst>
          </p:cNvPr>
          <p:cNvSpPr>
            <a:spLocks noGrp="1"/>
          </p:cNvSpPr>
          <p:nvPr>
            <p:ph type="sldNum" sz="quarter" idx="11"/>
          </p:nvPr>
        </p:nvSpPr>
        <p:spPr/>
        <p:txBody>
          <a:bodyPr/>
          <a:lstStyle>
            <a:lvl1pPr>
              <a:defRPr/>
            </a:lvl1pPr>
          </a:lstStyle>
          <a:p>
            <a:pPr>
              <a:defRPr/>
            </a:pPr>
            <a:fld id="{E6749F03-B86B-464E-9BC6-5EE230C1A07E}" type="slidenum">
              <a:rPr lang="en-US"/>
              <a:pPr>
                <a:defRPr/>
              </a:pPr>
              <a:t>‹#›</a:t>
            </a:fld>
            <a:endParaRPr lang="en-US"/>
          </a:p>
        </p:txBody>
      </p:sp>
    </p:spTree>
    <p:extLst>
      <p:ext uri="{BB962C8B-B14F-4D97-AF65-F5344CB8AC3E}">
        <p14:creationId xmlns:p14="http://schemas.microsoft.com/office/powerpoint/2010/main" val="570145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5D340ACA-FA19-4172-503A-CF44FD836FB7}"/>
              </a:ext>
            </a:extLst>
          </p:cNvPr>
          <p:cNvSpPr>
            <a:spLocks noGrp="1"/>
          </p:cNvSpPr>
          <p:nvPr>
            <p:ph type="dt" sz="half" idx="10"/>
          </p:nvPr>
        </p:nvSpPr>
        <p:spPr/>
        <p:txBody>
          <a:bodyPr/>
          <a:lstStyle>
            <a:lvl1pPr>
              <a:defRPr/>
            </a:lvl1pPr>
          </a:lstStyle>
          <a:p>
            <a:pPr>
              <a:defRPr/>
            </a:pPr>
            <a:fld id="{C7C72906-1031-44AE-A517-066D4A005493}" type="datetimeFigureOut">
              <a:rPr lang="en-US"/>
              <a:pPr>
                <a:defRPr/>
              </a:pPr>
              <a:t>10/28/2024</a:t>
            </a:fld>
            <a:endParaRPr lang="en-US"/>
          </a:p>
        </p:txBody>
      </p:sp>
      <p:sp>
        <p:nvSpPr>
          <p:cNvPr id="6" name="Slide Number Placeholder 5">
            <a:extLst>
              <a:ext uri="{FF2B5EF4-FFF2-40B4-BE49-F238E27FC236}">
                <a16:creationId xmlns:a16="http://schemas.microsoft.com/office/drawing/2014/main" id="{8791AEA7-0B9B-B91E-CA7E-FFDB2B772233}"/>
              </a:ext>
            </a:extLst>
          </p:cNvPr>
          <p:cNvSpPr>
            <a:spLocks noGrp="1"/>
          </p:cNvSpPr>
          <p:nvPr>
            <p:ph type="sldNum" sz="quarter" idx="11"/>
          </p:nvPr>
        </p:nvSpPr>
        <p:spPr/>
        <p:txBody>
          <a:bodyPr/>
          <a:lstStyle>
            <a:lvl1pPr>
              <a:defRPr/>
            </a:lvl1pPr>
          </a:lstStyle>
          <a:p>
            <a:pPr>
              <a:defRPr/>
            </a:pPr>
            <a:fld id="{FCA2713F-28E0-4D7E-A1DA-A5D4AA6D5E3D}" type="slidenum">
              <a:rPr lang="en-US"/>
              <a:pPr>
                <a:defRPr/>
              </a:pPr>
              <a:t>‹#›</a:t>
            </a:fld>
            <a:endParaRPr lang="en-US"/>
          </a:p>
        </p:txBody>
      </p:sp>
    </p:spTree>
    <p:extLst>
      <p:ext uri="{BB962C8B-B14F-4D97-AF65-F5344CB8AC3E}">
        <p14:creationId xmlns:p14="http://schemas.microsoft.com/office/powerpoint/2010/main" val="392896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80AC93B8-109F-E0D7-0083-7F03823BD6F6}"/>
              </a:ext>
            </a:extLst>
          </p:cNvPr>
          <p:cNvSpPr>
            <a:spLocks noGrp="1"/>
          </p:cNvSpPr>
          <p:nvPr>
            <p:ph type="dt" sz="half" idx="10"/>
          </p:nvPr>
        </p:nvSpPr>
        <p:spPr/>
        <p:txBody>
          <a:bodyPr/>
          <a:lstStyle>
            <a:lvl1pPr>
              <a:defRPr/>
            </a:lvl1pPr>
          </a:lstStyle>
          <a:p>
            <a:pPr>
              <a:defRPr/>
            </a:pPr>
            <a:fld id="{00894AA9-7FA4-42A3-8BAA-21CBCFA72B28}" type="datetimeFigureOut">
              <a:rPr lang="en-US"/>
              <a:pPr>
                <a:defRPr/>
              </a:pPr>
              <a:t>10/28/2024</a:t>
            </a:fld>
            <a:endParaRPr lang="en-US"/>
          </a:p>
        </p:txBody>
      </p:sp>
      <p:sp>
        <p:nvSpPr>
          <p:cNvPr id="8" name="Slide Number Placeholder 5">
            <a:extLst>
              <a:ext uri="{FF2B5EF4-FFF2-40B4-BE49-F238E27FC236}">
                <a16:creationId xmlns:a16="http://schemas.microsoft.com/office/drawing/2014/main" id="{20E76C90-908E-B242-CA45-E1573DA3FBD9}"/>
              </a:ext>
            </a:extLst>
          </p:cNvPr>
          <p:cNvSpPr>
            <a:spLocks noGrp="1"/>
          </p:cNvSpPr>
          <p:nvPr>
            <p:ph type="sldNum" sz="quarter" idx="11"/>
          </p:nvPr>
        </p:nvSpPr>
        <p:spPr/>
        <p:txBody>
          <a:bodyPr/>
          <a:lstStyle>
            <a:lvl1pPr>
              <a:defRPr/>
            </a:lvl1pPr>
          </a:lstStyle>
          <a:p>
            <a:pPr>
              <a:defRPr/>
            </a:pPr>
            <a:fld id="{5A1C6215-9040-4462-A579-9698C029909D}" type="slidenum">
              <a:rPr lang="en-US"/>
              <a:pPr>
                <a:defRPr/>
              </a:pPr>
              <a:t>‹#›</a:t>
            </a:fld>
            <a:endParaRPr lang="en-US"/>
          </a:p>
        </p:txBody>
      </p:sp>
    </p:spTree>
    <p:extLst>
      <p:ext uri="{BB962C8B-B14F-4D97-AF65-F5344CB8AC3E}">
        <p14:creationId xmlns:p14="http://schemas.microsoft.com/office/powerpoint/2010/main" val="221972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E590A19B-3707-6469-2C6C-98B891C9448E}"/>
              </a:ext>
            </a:extLst>
          </p:cNvPr>
          <p:cNvSpPr>
            <a:spLocks noGrp="1"/>
          </p:cNvSpPr>
          <p:nvPr>
            <p:ph type="dt" sz="half" idx="10"/>
          </p:nvPr>
        </p:nvSpPr>
        <p:spPr/>
        <p:txBody>
          <a:bodyPr/>
          <a:lstStyle>
            <a:lvl1pPr>
              <a:defRPr/>
            </a:lvl1pPr>
          </a:lstStyle>
          <a:p>
            <a:pPr>
              <a:defRPr/>
            </a:pPr>
            <a:fld id="{DB0398B0-8C4C-4E48-8F83-BF94D3E74B08}" type="datetimeFigureOut">
              <a:rPr lang="en-US"/>
              <a:pPr>
                <a:defRPr/>
              </a:pPr>
              <a:t>10/28/2024</a:t>
            </a:fld>
            <a:endParaRPr lang="en-US"/>
          </a:p>
        </p:txBody>
      </p:sp>
      <p:sp>
        <p:nvSpPr>
          <p:cNvPr id="4" name="Slide Number Placeholder 5">
            <a:extLst>
              <a:ext uri="{FF2B5EF4-FFF2-40B4-BE49-F238E27FC236}">
                <a16:creationId xmlns:a16="http://schemas.microsoft.com/office/drawing/2014/main" id="{C657F4D5-8FB8-B129-6CA2-3F0756F3E92E}"/>
              </a:ext>
            </a:extLst>
          </p:cNvPr>
          <p:cNvSpPr>
            <a:spLocks noGrp="1"/>
          </p:cNvSpPr>
          <p:nvPr>
            <p:ph type="sldNum" sz="quarter" idx="11"/>
          </p:nvPr>
        </p:nvSpPr>
        <p:spPr/>
        <p:txBody>
          <a:bodyPr/>
          <a:lstStyle>
            <a:lvl1pPr>
              <a:defRPr/>
            </a:lvl1pPr>
          </a:lstStyle>
          <a:p>
            <a:pPr>
              <a:defRPr/>
            </a:pPr>
            <a:fld id="{1CFCD1E1-57D5-4405-9247-BFD55CDE693E}" type="slidenum">
              <a:rPr lang="en-US"/>
              <a:pPr>
                <a:defRPr/>
              </a:pPr>
              <a:t>‹#›</a:t>
            </a:fld>
            <a:endParaRPr lang="en-US"/>
          </a:p>
        </p:txBody>
      </p:sp>
    </p:spTree>
    <p:extLst>
      <p:ext uri="{BB962C8B-B14F-4D97-AF65-F5344CB8AC3E}">
        <p14:creationId xmlns:p14="http://schemas.microsoft.com/office/powerpoint/2010/main" val="363087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2277CF-4686-A675-3F01-D73A52DFF020}"/>
              </a:ext>
            </a:extLst>
          </p:cNvPr>
          <p:cNvSpPr>
            <a:spLocks noGrp="1"/>
          </p:cNvSpPr>
          <p:nvPr>
            <p:ph type="dt" sz="half" idx="10"/>
          </p:nvPr>
        </p:nvSpPr>
        <p:spPr/>
        <p:txBody>
          <a:bodyPr/>
          <a:lstStyle>
            <a:lvl1pPr>
              <a:defRPr/>
            </a:lvl1pPr>
          </a:lstStyle>
          <a:p>
            <a:pPr>
              <a:defRPr/>
            </a:pPr>
            <a:fld id="{7DECB6C6-2771-4E8D-B033-B9015A76EE26}" type="datetimeFigureOut">
              <a:rPr lang="en-US"/>
              <a:pPr>
                <a:defRPr/>
              </a:pPr>
              <a:t>10/28/2024</a:t>
            </a:fld>
            <a:endParaRPr lang="en-US"/>
          </a:p>
        </p:txBody>
      </p:sp>
      <p:sp>
        <p:nvSpPr>
          <p:cNvPr id="3" name="Slide Number Placeholder 5">
            <a:extLst>
              <a:ext uri="{FF2B5EF4-FFF2-40B4-BE49-F238E27FC236}">
                <a16:creationId xmlns:a16="http://schemas.microsoft.com/office/drawing/2014/main" id="{0D6881BC-9B1B-2E99-8DA4-D51DE3E6DC09}"/>
              </a:ext>
            </a:extLst>
          </p:cNvPr>
          <p:cNvSpPr>
            <a:spLocks noGrp="1"/>
          </p:cNvSpPr>
          <p:nvPr>
            <p:ph type="sldNum" sz="quarter" idx="11"/>
          </p:nvPr>
        </p:nvSpPr>
        <p:spPr/>
        <p:txBody>
          <a:bodyPr/>
          <a:lstStyle>
            <a:lvl1pPr>
              <a:defRPr/>
            </a:lvl1pPr>
          </a:lstStyle>
          <a:p>
            <a:pPr>
              <a:defRPr/>
            </a:pPr>
            <a:fld id="{735E4BDC-C890-4B0E-8DF0-62071D6C1241}" type="slidenum">
              <a:rPr lang="en-US"/>
              <a:pPr>
                <a:defRPr/>
              </a:pPr>
              <a:t>‹#›</a:t>
            </a:fld>
            <a:endParaRPr lang="en-US"/>
          </a:p>
        </p:txBody>
      </p:sp>
    </p:spTree>
    <p:extLst>
      <p:ext uri="{BB962C8B-B14F-4D97-AF65-F5344CB8AC3E}">
        <p14:creationId xmlns:p14="http://schemas.microsoft.com/office/powerpoint/2010/main" val="3449938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6D83DA60-AEED-F9B0-734D-56C73F368016}"/>
              </a:ext>
            </a:extLst>
          </p:cNvPr>
          <p:cNvSpPr>
            <a:spLocks noGrp="1"/>
          </p:cNvSpPr>
          <p:nvPr>
            <p:ph type="dt" sz="half" idx="10"/>
          </p:nvPr>
        </p:nvSpPr>
        <p:spPr/>
        <p:txBody>
          <a:bodyPr/>
          <a:lstStyle>
            <a:lvl1pPr>
              <a:defRPr/>
            </a:lvl1pPr>
          </a:lstStyle>
          <a:p>
            <a:pPr>
              <a:defRPr/>
            </a:pPr>
            <a:fld id="{9F4A6FD5-EC46-40B6-87D0-13881F258C2E}" type="datetimeFigureOut">
              <a:rPr lang="en-US"/>
              <a:pPr>
                <a:defRPr/>
              </a:pPr>
              <a:t>10/28/2024</a:t>
            </a:fld>
            <a:endParaRPr lang="en-US"/>
          </a:p>
        </p:txBody>
      </p:sp>
      <p:sp>
        <p:nvSpPr>
          <p:cNvPr id="6" name="Slide Number Placeholder 5">
            <a:extLst>
              <a:ext uri="{FF2B5EF4-FFF2-40B4-BE49-F238E27FC236}">
                <a16:creationId xmlns:a16="http://schemas.microsoft.com/office/drawing/2014/main" id="{32ADE406-1837-388F-043A-AF45A41ED7D7}"/>
              </a:ext>
            </a:extLst>
          </p:cNvPr>
          <p:cNvSpPr>
            <a:spLocks noGrp="1"/>
          </p:cNvSpPr>
          <p:nvPr>
            <p:ph type="sldNum" sz="quarter" idx="11"/>
          </p:nvPr>
        </p:nvSpPr>
        <p:spPr/>
        <p:txBody>
          <a:bodyPr/>
          <a:lstStyle>
            <a:lvl1pPr>
              <a:defRPr/>
            </a:lvl1pPr>
          </a:lstStyle>
          <a:p>
            <a:pPr>
              <a:defRPr/>
            </a:pPr>
            <a:fld id="{076C18DC-EDA1-40A4-8C51-775B1C20EE63}" type="slidenum">
              <a:rPr lang="en-US"/>
              <a:pPr>
                <a:defRPr/>
              </a:pPr>
              <a:t>‹#›</a:t>
            </a:fld>
            <a:endParaRPr lang="en-US"/>
          </a:p>
        </p:txBody>
      </p:sp>
    </p:spTree>
    <p:extLst>
      <p:ext uri="{BB962C8B-B14F-4D97-AF65-F5344CB8AC3E}">
        <p14:creationId xmlns:p14="http://schemas.microsoft.com/office/powerpoint/2010/main" val="222885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A blurry image of a blue and green circle&#10;&#10;Description automatically generated">
            <a:extLst>
              <a:ext uri="{FF2B5EF4-FFF2-40B4-BE49-F238E27FC236}">
                <a16:creationId xmlns:a16="http://schemas.microsoft.com/office/drawing/2014/main" id="{88EF3852-E5F9-7A06-01F4-8F4BFD031EE2}"/>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12192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Rectangle 8">
            <a:extLst>
              <a:ext uri="{FF2B5EF4-FFF2-40B4-BE49-F238E27FC236}">
                <a16:creationId xmlns:a16="http://schemas.microsoft.com/office/drawing/2014/main" id="{3C7A00AB-CEBC-4D20-B2C4-E65B406B19B5}"/>
              </a:ext>
            </a:extLst>
          </p:cNvPr>
          <p:cNvGrpSpPr>
            <a:grpSpLocks/>
          </p:cNvGrpSpPr>
          <p:nvPr userDrawn="1"/>
        </p:nvGrpSpPr>
        <p:grpSpPr bwMode="auto">
          <a:xfrm>
            <a:off x="0" y="0"/>
            <a:ext cx="12204700" cy="6858000"/>
            <a:chOff x="0" y="0"/>
            <a:chExt cx="7688" cy="4320"/>
          </a:xfrm>
        </p:grpSpPr>
        <p:pic>
          <p:nvPicPr>
            <p:cNvPr id="1027" name="Rectangle 8">
              <a:extLst>
                <a:ext uri="{FF2B5EF4-FFF2-40B4-BE49-F238E27FC236}">
                  <a16:creationId xmlns:a16="http://schemas.microsoft.com/office/drawing/2014/main" id="{97889C5B-3264-17DC-3C97-0C33536B5D5E}"/>
                </a:ext>
              </a:extLst>
            </p:cNvPr>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7688" cy="4320"/>
            </a:xfrm>
            <a:prstGeom prst="rect">
              <a:avLst/>
            </a:prstGeom>
            <a:noFill/>
            <a:extLst>
              <a:ext uri="{909E8E84-426E-40DD-AFC4-6F175D3DCCD1}">
                <a14:hiddenFill xmlns:a14="http://schemas.microsoft.com/office/drawing/2010/main">
                  <a:solidFill>
                    <a:srgbClr val="FFFFFF"/>
                  </a:solidFill>
                </a14:hiddenFill>
              </a:ext>
            </a:extLst>
          </p:spPr>
        </p:pic>
        <p:sp>
          <p:nvSpPr>
            <p:cNvPr id="1028" name="Text Box 4">
              <a:extLst>
                <a:ext uri="{FF2B5EF4-FFF2-40B4-BE49-F238E27FC236}">
                  <a16:creationId xmlns:a16="http://schemas.microsoft.com/office/drawing/2014/main" id="{753927EE-4A03-7FCC-1350-B414AC9164D4}"/>
                </a:ext>
              </a:extLst>
            </p:cNvPr>
            <p:cNvSpPr txBox="1">
              <a:spLocks noChangeArrowheads="1"/>
            </p:cNvSpPr>
            <p:nvPr/>
          </p:nvSpPr>
          <p:spPr bwMode="auto">
            <a:xfrm>
              <a:off x="0" y="0"/>
              <a:ext cx="768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FFFFFF"/>
                </a:solidFill>
              </a:endParaRPr>
            </a:p>
          </p:txBody>
        </p:sp>
      </p:grpSp>
      <p:sp>
        <p:nvSpPr>
          <p:cNvPr id="1030" name="Title Placeholder 1">
            <a:extLst>
              <a:ext uri="{FF2B5EF4-FFF2-40B4-BE49-F238E27FC236}">
                <a16:creationId xmlns:a16="http://schemas.microsoft.com/office/drawing/2014/main" id="{DF2EFCE0-AD53-0F9B-CF1C-64BF7FD20FD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31" name="Text Placeholder 2">
            <a:extLst>
              <a:ext uri="{FF2B5EF4-FFF2-40B4-BE49-F238E27FC236}">
                <a16:creationId xmlns:a16="http://schemas.microsoft.com/office/drawing/2014/main" id="{87A1DBA6-0267-C3C5-51B1-A54BC277C2F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5B8AB2EF-DF89-1B46-4AA6-8A3891FA05FF}"/>
              </a:ext>
            </a:extLst>
          </p:cNvPr>
          <p:cNvSpPr>
            <a:spLocks noGrp="1"/>
          </p:cNvSpPr>
          <p:nvPr>
            <p:ph type="dt" sz="half" idx="2"/>
          </p:nvPr>
        </p:nvSpPr>
        <p:spPr>
          <a:xfrm>
            <a:off x="1333500" y="6330950"/>
            <a:ext cx="903288"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Open Sans Light"/>
              </a:defRPr>
            </a:lvl1pPr>
          </a:lstStyle>
          <a:p>
            <a:pPr>
              <a:defRPr/>
            </a:pPr>
            <a:fld id="{E8B729E1-6168-479A-A153-66359DFDC259}" type="datetimeFigureOut">
              <a:rPr lang="en-US"/>
              <a:pPr>
                <a:defRPr/>
              </a:pPr>
              <a:t>10/28/2024</a:t>
            </a:fld>
            <a:endParaRPr lang="en-US"/>
          </a:p>
        </p:txBody>
      </p:sp>
      <p:sp>
        <p:nvSpPr>
          <p:cNvPr id="6" name="Slide Number Placeholder 5">
            <a:extLst>
              <a:ext uri="{FF2B5EF4-FFF2-40B4-BE49-F238E27FC236}">
                <a16:creationId xmlns:a16="http://schemas.microsoft.com/office/drawing/2014/main" id="{56F74925-8FDA-5AE5-F72F-B885DDDC4FAB}"/>
              </a:ext>
            </a:extLst>
          </p:cNvPr>
          <p:cNvSpPr>
            <a:spLocks noGrp="1"/>
          </p:cNvSpPr>
          <p:nvPr>
            <p:ph type="sldNum" sz="quarter" idx="4"/>
          </p:nvPr>
        </p:nvSpPr>
        <p:spPr>
          <a:xfrm>
            <a:off x="9205913" y="6330950"/>
            <a:ext cx="9017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Open Sans Light"/>
              </a:defRPr>
            </a:lvl1pPr>
          </a:lstStyle>
          <a:p>
            <a:pPr>
              <a:defRPr/>
            </a:pPr>
            <a:fld id="{ED4BA9D7-7DAC-4A86-82A4-FF7E056096D7}" type="slidenum">
              <a:rPr lang="en-US"/>
              <a:pPr>
                <a:defRPr/>
              </a:pPr>
              <a:t>‹#›</a:t>
            </a:fld>
            <a:endParaRPr lang="en-US"/>
          </a:p>
        </p:txBody>
      </p:sp>
      <p:pic>
        <p:nvPicPr>
          <p:cNvPr id="1034" name="Picture 7" descr="A blue and green dots with black text&#10;&#10;Description automatically generated">
            <a:extLst>
              <a:ext uri="{FF2B5EF4-FFF2-40B4-BE49-F238E27FC236}">
                <a16:creationId xmlns:a16="http://schemas.microsoft.com/office/drawing/2014/main" id="{14E352FE-B6F2-9EFA-0EE9-829A2225BA3C}"/>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46050" y="6183313"/>
            <a:ext cx="104298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9" descr="Blue text on a black background&#10;&#10;Description automatically generated">
            <a:extLst>
              <a:ext uri="{FF2B5EF4-FFF2-40B4-BE49-F238E27FC236}">
                <a16:creationId xmlns:a16="http://schemas.microsoft.com/office/drawing/2014/main" id="{08F7A354-E8DC-C27C-FC84-49341E30543C}"/>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431463" y="6389688"/>
            <a:ext cx="16049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CB2C42C0-E3F8-ECB6-C959-CA22C464A025}"/>
              </a:ext>
            </a:extLst>
          </p:cNvPr>
          <p:cNvSpPr txBox="1">
            <a:spLocks/>
          </p:cNvSpPr>
          <p:nvPr userDrawn="1"/>
        </p:nvSpPr>
        <p:spPr>
          <a:xfrm>
            <a:off x="2441575" y="6351588"/>
            <a:ext cx="6608763" cy="3651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Open Sans Ligh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atin typeface="Open Sans Condensed Light" pitchFamily="2" charset="0"/>
                <a:ea typeface="Open Sans Condensed Light" pitchFamily="2" charset="0"/>
                <a:cs typeface="Open Sans Condensed Light" pitchFamily="2" charset="0"/>
              </a:rPr>
              <a:t>Co-Funded by the European Union. Views and opinions expressed are however those of the author(s) only and do not necessarily reflect those of the European Union. Neither the European Union nor the granting authority can be held responsible for them.</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2" r:id="rId13"/>
    <p:sldLayoutId id="2147483693" r:id="rId14"/>
    <p:sldLayoutId id="2147483694" r:id="rId15"/>
  </p:sldLayoutIdLst>
  <p:txStyles>
    <p:titleStyle>
      <a:lvl1pPr algn="l" rtl="0" fontAlgn="base">
        <a:lnSpc>
          <a:spcPct val="90000"/>
        </a:lnSpc>
        <a:spcBef>
          <a:spcPct val="0"/>
        </a:spcBef>
        <a:spcAft>
          <a:spcPct val="0"/>
        </a:spcAft>
        <a:defRPr sz="4400" kern="1200">
          <a:solidFill>
            <a:schemeClr val="tx1"/>
          </a:solidFill>
          <a:latin typeface="Open Sans Light"/>
          <a:ea typeface="+mj-ea"/>
          <a:cs typeface="+mj-cs"/>
        </a:defRPr>
      </a:lvl1pPr>
      <a:lvl2pPr algn="l" rtl="0" fontAlgn="base">
        <a:lnSpc>
          <a:spcPct val="90000"/>
        </a:lnSpc>
        <a:spcBef>
          <a:spcPct val="0"/>
        </a:spcBef>
        <a:spcAft>
          <a:spcPct val="0"/>
        </a:spcAft>
        <a:defRPr sz="4400">
          <a:solidFill>
            <a:schemeClr val="tx1"/>
          </a:solidFill>
          <a:latin typeface="Open Sans Light" panose="020B0306030504020204" pitchFamily="34" charset="0"/>
        </a:defRPr>
      </a:lvl2pPr>
      <a:lvl3pPr algn="l" rtl="0" fontAlgn="base">
        <a:lnSpc>
          <a:spcPct val="90000"/>
        </a:lnSpc>
        <a:spcBef>
          <a:spcPct val="0"/>
        </a:spcBef>
        <a:spcAft>
          <a:spcPct val="0"/>
        </a:spcAft>
        <a:defRPr sz="4400">
          <a:solidFill>
            <a:schemeClr val="tx1"/>
          </a:solidFill>
          <a:latin typeface="Open Sans Light" panose="020B0306030504020204" pitchFamily="34" charset="0"/>
        </a:defRPr>
      </a:lvl3pPr>
      <a:lvl4pPr algn="l" rtl="0" fontAlgn="base">
        <a:lnSpc>
          <a:spcPct val="90000"/>
        </a:lnSpc>
        <a:spcBef>
          <a:spcPct val="0"/>
        </a:spcBef>
        <a:spcAft>
          <a:spcPct val="0"/>
        </a:spcAft>
        <a:defRPr sz="4400">
          <a:solidFill>
            <a:schemeClr val="tx1"/>
          </a:solidFill>
          <a:latin typeface="Open Sans Light" panose="020B0306030504020204" pitchFamily="34" charset="0"/>
        </a:defRPr>
      </a:lvl4pPr>
      <a:lvl5pPr algn="l" rtl="0" fontAlgn="base">
        <a:lnSpc>
          <a:spcPct val="90000"/>
        </a:lnSpc>
        <a:spcBef>
          <a:spcPct val="0"/>
        </a:spcBef>
        <a:spcAft>
          <a:spcPct val="0"/>
        </a:spcAft>
        <a:defRPr sz="4400">
          <a:solidFill>
            <a:schemeClr val="tx1"/>
          </a:solidFill>
          <a:latin typeface="Open Sans Light" panose="020B0306030504020204" pitchFamily="34" charset="0"/>
        </a:defRPr>
      </a:lvl5pPr>
      <a:lvl6pPr marL="457200" algn="l" rtl="0" fontAlgn="base">
        <a:lnSpc>
          <a:spcPct val="90000"/>
        </a:lnSpc>
        <a:spcBef>
          <a:spcPct val="0"/>
        </a:spcBef>
        <a:spcAft>
          <a:spcPct val="0"/>
        </a:spcAft>
        <a:defRPr sz="4400">
          <a:solidFill>
            <a:schemeClr val="tx1"/>
          </a:solidFill>
          <a:latin typeface="Open Sans Light" panose="020B0306030504020204" pitchFamily="34" charset="0"/>
        </a:defRPr>
      </a:lvl6pPr>
      <a:lvl7pPr marL="914400" algn="l" rtl="0" fontAlgn="base">
        <a:lnSpc>
          <a:spcPct val="90000"/>
        </a:lnSpc>
        <a:spcBef>
          <a:spcPct val="0"/>
        </a:spcBef>
        <a:spcAft>
          <a:spcPct val="0"/>
        </a:spcAft>
        <a:defRPr sz="4400">
          <a:solidFill>
            <a:schemeClr val="tx1"/>
          </a:solidFill>
          <a:latin typeface="Open Sans Light" panose="020B0306030504020204" pitchFamily="34" charset="0"/>
        </a:defRPr>
      </a:lvl7pPr>
      <a:lvl8pPr marL="1371600" algn="l" rtl="0" fontAlgn="base">
        <a:lnSpc>
          <a:spcPct val="90000"/>
        </a:lnSpc>
        <a:spcBef>
          <a:spcPct val="0"/>
        </a:spcBef>
        <a:spcAft>
          <a:spcPct val="0"/>
        </a:spcAft>
        <a:defRPr sz="4400">
          <a:solidFill>
            <a:schemeClr val="tx1"/>
          </a:solidFill>
          <a:latin typeface="Open Sans Light" panose="020B0306030504020204" pitchFamily="34" charset="0"/>
        </a:defRPr>
      </a:lvl8pPr>
      <a:lvl9pPr marL="1828800" algn="l" rtl="0" fontAlgn="base">
        <a:lnSpc>
          <a:spcPct val="90000"/>
        </a:lnSpc>
        <a:spcBef>
          <a:spcPct val="0"/>
        </a:spcBef>
        <a:spcAft>
          <a:spcPct val="0"/>
        </a:spcAft>
        <a:defRPr sz="4400">
          <a:solidFill>
            <a:schemeClr val="tx1"/>
          </a:solidFill>
          <a:latin typeface="Open Sans Light" panose="020B0306030504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Ligh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Ligh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Ligh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Ligh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4.gif"/><Relationship Id="rId7" Type="http://schemas.openxmlformats.org/officeDocument/2006/relationships/image" Target="../media/image19.png"/><Relationship Id="rId2" Type="http://schemas.openxmlformats.org/officeDocument/2006/relationships/hyperlink" Target="https://horizoneuropencpportal.eu/sites/default/files/2022-12/trl-assessment-tool-guide-final.pdf" TargetMode="Externa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36.sv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be-future.eu/acceleration-programme/call-for-projects/" TargetMode="External"/><Relationship Id="rId7" Type="http://schemas.openxmlformats.org/officeDocument/2006/relationships/slide" Target="slide2.xml"/><Relationship Id="rId2" Type="http://schemas.microsoft.com/office/2018/10/relationships/comments" Target="../comments/modernComment_124_C10109C.xml"/><Relationship Id="rId1" Type="http://schemas.openxmlformats.org/officeDocument/2006/relationships/slideLayout" Target="../slideLayouts/slideLayout3.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hyperlink" Target="Join%20our%20Global%20Innovation%20Forum%20&#8211;%20BEFuture%20-%20BEFuture%20(be-future.eu)" TargetMode="External"/><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20.sv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2.xml"/><Relationship Id="rId4" Type="http://schemas.openxmlformats.org/officeDocument/2006/relationships/image" Target="../media/image41.svg"/></Relationships>
</file>

<file path=ppt/slides/_rels/slide1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0.svg"/><Relationship Id="rId4" Type="http://schemas.openxmlformats.org/officeDocument/2006/relationships/diagramLayout" Target="../diagrams/layout1.xm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0.svg"/><Relationship Id="rId4" Type="http://schemas.openxmlformats.org/officeDocument/2006/relationships/diagramLayout" Target="../diagrams/layout2.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svg"/><Relationship Id="rId10" Type="http://schemas.openxmlformats.org/officeDocument/2006/relationships/image" Target="../media/image20.svg"/><Relationship Id="rId4" Type="http://schemas.openxmlformats.org/officeDocument/2006/relationships/image" Target="../media/image52.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6.png"/><Relationship Id="rId7" Type="http://schemas.openxmlformats.org/officeDocument/2006/relationships/slide" Target="slide2.xml"/><Relationship Id="rId2" Type="http://schemas.openxmlformats.org/officeDocument/2006/relationships/hyperlink" Target="https://www.be-future.eu/acceleration-programme/call-for-mentors/#profile" TargetMode="Externa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be-future.eu/marketplace/" TargetMode="Externa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20.svg"/><Relationship Id="rId3" Type="http://schemas.openxmlformats.org/officeDocument/2006/relationships/hyperlink" Target="https://www.be-future.eu/acceleration-programme/faq/" TargetMode="External"/><Relationship Id="rId7" Type="http://schemas.openxmlformats.org/officeDocument/2006/relationships/image" Target="../media/image37.png"/><Relationship Id="rId12" Type="http://schemas.openxmlformats.org/officeDocument/2006/relationships/image" Target="../media/image19.png"/><Relationship Id="rId2" Type="http://schemas.openxmlformats.org/officeDocument/2006/relationships/hyperlink" Target="https://www.be-future.eu/acceleration-programme/call-for-mentors/#profile" TargetMode="External"/><Relationship Id="rId1" Type="http://schemas.openxmlformats.org/officeDocument/2006/relationships/slideLayout" Target="../slideLayouts/slideLayout3.xml"/><Relationship Id="rId6" Type="http://schemas.openxmlformats.org/officeDocument/2006/relationships/image" Target="../media/image61.svg"/><Relationship Id="rId11" Type="http://schemas.openxmlformats.org/officeDocument/2006/relationships/slide" Target="slide2.xml"/><Relationship Id="rId5" Type="http://schemas.openxmlformats.org/officeDocument/2006/relationships/image" Target="../media/image60.png"/><Relationship Id="rId10" Type="http://schemas.openxmlformats.org/officeDocument/2006/relationships/image" Target="../media/image63.svg"/><Relationship Id="rId4" Type="http://schemas.openxmlformats.org/officeDocument/2006/relationships/hyperlink" Target="mailto:call-inquiries@befuture.eu" TargetMode="External"/><Relationship Id="rId9"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slide" Target="slide14.xml"/><Relationship Id="rId10" Type="http://schemas.openxmlformats.org/officeDocument/2006/relationships/slide" Target="slide19.xml"/><Relationship Id="rId4" Type="http://schemas.openxmlformats.org/officeDocument/2006/relationships/slide" Target="slide13.xml"/><Relationship Id="rId9" Type="http://schemas.openxmlformats.org/officeDocument/2006/relationships/slide" Target="slide18.xml"/></Relationships>
</file>

<file path=ppt/slides/_rels/slide20.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2.xml"/><Relationship Id="rId4" Type="http://schemas.openxmlformats.org/officeDocument/2006/relationships/image" Target="../media/image18.sv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be-future.eu/marketplace/network/" TargetMode="External"/><Relationship Id="rId7" Type="http://schemas.openxmlformats.org/officeDocument/2006/relationships/slide" Target="slide2.xml"/><Relationship Id="rId2" Type="http://schemas.microsoft.com/office/2018/10/relationships/comments" Target="../comments/modernComment_126_73360173.xml"/><Relationship Id="rId1" Type="http://schemas.openxmlformats.org/officeDocument/2006/relationships/slideLayout" Target="../slideLayouts/slideLayout3.xml"/><Relationship Id="rId6" Type="http://schemas.openxmlformats.org/officeDocument/2006/relationships/hyperlink" Target="https://www.be-future.eu/media/gi2huc2l/d1-3_befuture_think_tank_report_102024.pdf" TargetMode="External"/><Relationship Id="rId5" Type="http://schemas.openxmlformats.org/officeDocument/2006/relationships/hyperlink" Target="https://www.be-future.eu/acceleration-programme/call-for-projects/" TargetMode="External"/><Relationship Id="rId4" Type="http://schemas.openxmlformats.org/officeDocument/2006/relationships/hyperlink" Target="https://www.be-future.eu/media/qeunxnl1/befuture-compendium_092024.pdf" TargetMode="External"/><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slide" Target="slide2.xm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20.sv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hyperlink" Target="https://www.be-future.eu/media/gi2huc2l/d1-3_befuture_think_tank_report_102024.pdf" TargetMode="Externa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4FF8E-B9E1-A9FD-955A-D38078FDF36E}"/>
              </a:ext>
            </a:extLst>
          </p:cNvPr>
          <p:cNvSpPr>
            <a:spLocks noGrp="1"/>
          </p:cNvSpPr>
          <p:nvPr>
            <p:ph type="title"/>
          </p:nvPr>
        </p:nvSpPr>
        <p:spPr>
          <a:xfrm>
            <a:off x="658114" y="768350"/>
            <a:ext cx="10515600" cy="2852737"/>
          </a:xfrm>
        </p:spPr>
        <p:txBody>
          <a:bodyPr/>
          <a:lstStyle/>
          <a:p>
            <a:r>
              <a:rPr lang="en-US" sz="8000" b="1" noProof="0"/>
              <a:t>BEFUTURE</a:t>
            </a:r>
            <a:r>
              <a:rPr lang="en-US" b="1" noProof="0"/>
              <a:t> </a:t>
            </a:r>
            <a:br>
              <a:rPr lang="en-US" b="1" noProof="0"/>
            </a:br>
            <a:r>
              <a:rPr lang="en-US" noProof="0"/>
              <a:t>Acceleration </a:t>
            </a:r>
            <a:r>
              <a:rPr lang="en-US" noProof="0" err="1"/>
              <a:t>Programme</a:t>
            </a:r>
            <a:endParaRPr lang="en-US" noProof="0"/>
          </a:p>
        </p:txBody>
      </p:sp>
      <p:sp>
        <p:nvSpPr>
          <p:cNvPr id="3" name="Text Placeholder 2">
            <a:extLst>
              <a:ext uri="{FF2B5EF4-FFF2-40B4-BE49-F238E27FC236}">
                <a16:creationId xmlns:a16="http://schemas.microsoft.com/office/drawing/2014/main" id="{E53BBF4A-C4C3-1087-2FAE-AFBEE2CFDF6B}"/>
              </a:ext>
            </a:extLst>
          </p:cNvPr>
          <p:cNvSpPr>
            <a:spLocks noGrp="1"/>
          </p:cNvSpPr>
          <p:nvPr>
            <p:ph type="body" idx="1"/>
          </p:nvPr>
        </p:nvSpPr>
        <p:spPr>
          <a:xfrm>
            <a:off x="658114" y="3793935"/>
            <a:ext cx="10515600" cy="1500187"/>
          </a:xfrm>
        </p:spPr>
        <p:txBody>
          <a:bodyPr/>
          <a:lstStyle/>
          <a:p>
            <a:r>
              <a:rPr lang="en-US" sz="3200" noProof="0">
                <a:latin typeface="Lato"/>
                <a:ea typeface="Lato"/>
                <a:cs typeface="Lato"/>
              </a:rPr>
              <a:t>Key facts about the Pool of Mentors</a:t>
            </a:r>
          </a:p>
        </p:txBody>
      </p:sp>
    </p:spTree>
    <p:extLst>
      <p:ext uri="{BB962C8B-B14F-4D97-AF65-F5344CB8AC3E}">
        <p14:creationId xmlns:p14="http://schemas.microsoft.com/office/powerpoint/2010/main" val="588109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E4B8-2655-9027-D5C5-03D98877CBC5}"/>
              </a:ext>
            </a:extLst>
          </p:cNvPr>
          <p:cNvSpPr>
            <a:spLocks noGrp="1"/>
          </p:cNvSpPr>
          <p:nvPr>
            <p:ph type="title"/>
          </p:nvPr>
        </p:nvSpPr>
        <p:spPr/>
        <p:txBody>
          <a:bodyPr/>
          <a:lstStyle/>
          <a:p>
            <a:r>
              <a:rPr lang="en-US" sz="4200" b="1" noProof="0"/>
              <a:t>What are we looking for?</a:t>
            </a:r>
            <a:endParaRPr lang="en-US" b="1" noProof="0"/>
          </a:p>
        </p:txBody>
      </p:sp>
      <p:sp>
        <p:nvSpPr>
          <p:cNvPr id="4" name="Rectangle 1">
            <a:extLst>
              <a:ext uri="{FF2B5EF4-FFF2-40B4-BE49-F238E27FC236}">
                <a16:creationId xmlns:a16="http://schemas.microsoft.com/office/drawing/2014/main" id="{1215D160-730B-63DD-F17D-CB5F1D3A1E9F}"/>
              </a:ext>
            </a:extLst>
          </p:cNvPr>
          <p:cNvSpPr>
            <a:spLocks noGrp="1" noChangeArrowheads="1"/>
          </p:cNvSpPr>
          <p:nvPr>
            <p:ph idx="1"/>
          </p:nvPr>
        </p:nvSpPr>
        <p:spPr bwMode="auto">
          <a:xfrm>
            <a:off x="838200" y="1690688"/>
            <a:ext cx="7579045"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hangingPunct="0">
              <a:lnSpc>
                <a:spcPct val="100000"/>
              </a:lnSpc>
              <a:spcBef>
                <a:spcPct val="0"/>
              </a:spcBef>
              <a:buNone/>
            </a:pPr>
            <a:r>
              <a:rPr lang="en-US" b="1" noProof="0"/>
              <a:t>Innovative Projects must be at Technology Readiness Levels (TRL) 4, 5, or 6</a:t>
            </a:r>
            <a:r>
              <a:rPr lang="en-US" noProof="0"/>
              <a:t>, indicating that they are in the concept validation or development phases, suitable for rapid completion within the program's timeframe.</a:t>
            </a:r>
          </a:p>
          <a:p>
            <a:pPr marL="0" indent="0" eaLnBrk="0" hangingPunct="0">
              <a:lnSpc>
                <a:spcPct val="100000"/>
              </a:lnSpc>
              <a:spcBef>
                <a:spcPct val="0"/>
              </a:spcBef>
              <a:buNone/>
            </a:pPr>
            <a:endParaRPr lang="en-US" sz="1800" noProof="0">
              <a:latin typeface="Arial" panose="020B0604020202020204" pitchFamily="34" charset="0"/>
            </a:endParaRPr>
          </a:p>
          <a:p>
            <a:pPr marL="457200" lvl="1" indent="0" eaLnBrk="0" hangingPunct="0">
              <a:lnSpc>
                <a:spcPct val="100000"/>
              </a:lnSpc>
              <a:spcBef>
                <a:spcPct val="0"/>
              </a:spcBef>
              <a:buNone/>
            </a:pPr>
            <a:r>
              <a:rPr lang="en-US" sz="2000" noProof="0">
                <a:latin typeface="Open Sans Light" panose="020B0306030504020204" pitchFamily="34" charset="0"/>
                <a:ea typeface="Open Sans Light" panose="020B0306030504020204" pitchFamily="34" charset="0"/>
                <a:cs typeface="Open Sans Light" panose="020B0306030504020204" pitchFamily="34" charset="0"/>
              </a:rPr>
              <a:t>TRLs definition and assessment tool: </a:t>
            </a:r>
            <a:r>
              <a:rPr lang="en-US" sz="2000" noProof="0">
                <a:latin typeface="Open Sans Light" panose="020B0306030504020204" pitchFamily="34" charset="0"/>
                <a:ea typeface="Open Sans Light" panose="020B0306030504020204" pitchFamily="34" charset="0"/>
                <a:cs typeface="Open Sans Light" panose="020B0306030504020204" pitchFamily="34" charset="0"/>
                <a:hlinkClick r:id="rId2"/>
              </a:rPr>
              <a:t>https://horizoneuropencpportal.eu/sites/default/files/2022-12/trl-assessment-tool-guide-final.pdf</a:t>
            </a:r>
            <a:r>
              <a:rPr lang="en-US" sz="2000" noProof="0">
                <a:latin typeface="Open Sans Light" panose="020B0306030504020204" pitchFamily="34" charset="0"/>
                <a:ea typeface="Open Sans Light" panose="020B0306030504020204" pitchFamily="34" charset="0"/>
                <a:cs typeface="Open Sans Light" panose="020B0306030504020204" pitchFamily="34" charset="0"/>
              </a:rPr>
              <a:t> </a:t>
            </a:r>
          </a:p>
        </p:txBody>
      </p:sp>
      <p:pic>
        <p:nvPicPr>
          <p:cNvPr id="1030" name="Picture 6" descr="Los niveles TRLs en Horizon 2020 - Financiación e investigación">
            <a:extLst>
              <a:ext uri="{FF2B5EF4-FFF2-40B4-BE49-F238E27FC236}">
                <a16:creationId xmlns:a16="http://schemas.microsoft.com/office/drawing/2014/main" id="{156E41D2-74CF-742A-DDC4-A198ACE0F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1798" y="1075573"/>
            <a:ext cx="2500932" cy="452158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5" name="Graphic 4" descr="Magnifying glass with solid fill">
            <a:extLst>
              <a:ext uri="{FF2B5EF4-FFF2-40B4-BE49-F238E27FC236}">
                <a16:creationId xmlns:a16="http://schemas.microsoft.com/office/drawing/2014/main" id="{E11AAB3F-DBC9-501D-A3FD-118523960C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2428" y="4077495"/>
            <a:ext cx="914400" cy="914400"/>
          </a:xfrm>
          <a:prstGeom prst="rect">
            <a:avLst/>
          </a:prstGeom>
        </p:spPr>
      </p:pic>
      <p:pic>
        <p:nvPicPr>
          <p:cNvPr id="6" name="Graphic 5" descr="Home with solid fill">
            <a:hlinkClick r:id="rId6" action="ppaction://hlinksldjump"/>
            <a:extLst>
              <a:ext uri="{FF2B5EF4-FFF2-40B4-BE49-F238E27FC236}">
                <a16:creationId xmlns:a16="http://schemas.microsoft.com/office/drawing/2014/main" id="{20C36622-2383-C704-5E10-BD4DB053BC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12730" y="144268"/>
            <a:ext cx="485258" cy="485258"/>
          </a:xfrm>
          <a:prstGeom prst="rect">
            <a:avLst/>
          </a:prstGeom>
        </p:spPr>
      </p:pic>
      <p:sp>
        <p:nvSpPr>
          <p:cNvPr id="7" name="Oval 6">
            <a:extLst>
              <a:ext uri="{FF2B5EF4-FFF2-40B4-BE49-F238E27FC236}">
                <a16:creationId xmlns:a16="http://schemas.microsoft.com/office/drawing/2014/main" id="{D695E1CC-AF7F-8808-B638-FF37318923FF}"/>
              </a:ext>
            </a:extLst>
          </p:cNvPr>
          <p:cNvSpPr/>
          <p:nvPr/>
        </p:nvSpPr>
        <p:spPr>
          <a:xfrm>
            <a:off x="11449347" y="144268"/>
            <a:ext cx="598715" cy="5768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3462435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E4B8-2655-9027-D5C5-03D98877CBC5}"/>
              </a:ext>
            </a:extLst>
          </p:cNvPr>
          <p:cNvSpPr>
            <a:spLocks noGrp="1"/>
          </p:cNvSpPr>
          <p:nvPr>
            <p:ph type="title"/>
          </p:nvPr>
        </p:nvSpPr>
        <p:spPr/>
        <p:txBody>
          <a:bodyPr/>
          <a:lstStyle/>
          <a:p>
            <a:r>
              <a:rPr lang="en-US" sz="4200" b="1" noProof="0"/>
              <a:t>What are we looking for?</a:t>
            </a:r>
            <a:endParaRPr lang="en-US" b="1" noProof="0"/>
          </a:p>
        </p:txBody>
      </p:sp>
      <p:sp>
        <p:nvSpPr>
          <p:cNvPr id="5" name="Rectangle: Rounded Corners 4">
            <a:extLst>
              <a:ext uri="{FF2B5EF4-FFF2-40B4-BE49-F238E27FC236}">
                <a16:creationId xmlns:a16="http://schemas.microsoft.com/office/drawing/2014/main" id="{B0DA4427-BD29-EE29-5166-561327154176}"/>
              </a:ext>
            </a:extLst>
          </p:cNvPr>
          <p:cNvSpPr/>
          <p:nvPr/>
        </p:nvSpPr>
        <p:spPr>
          <a:xfrm>
            <a:off x="1300796" y="1490567"/>
            <a:ext cx="10148551" cy="1103229"/>
          </a:xfrm>
          <a:prstGeom prst="roundRect">
            <a:avLst/>
          </a:prstGeom>
          <a:gradFill flip="none" rotWithShape="1">
            <a:gsLst>
              <a:gs pos="0">
                <a:srgbClr val="AFD58C"/>
              </a:gs>
              <a:gs pos="50000">
                <a:srgbClr val="B9CBBC"/>
              </a:gs>
              <a:gs pos="100000">
                <a:srgbClr val="B6D7C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0" i="0" noProof="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More details in the </a:t>
            </a:r>
            <a:r>
              <a:rPr lang="en-US" sz="2800" b="1" i="0" noProof="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Guidelines of the Call for Projects and </a:t>
            </a:r>
            <a:r>
              <a:rPr lang="en-US" sz="280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hlinkClick r:id="rId3"/>
              </a:rPr>
              <a:t>Get funding </a:t>
            </a:r>
            <a:r>
              <a:rPr lang="en-US" sz="2800" b="1" i="0" noProof="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page</a:t>
            </a:r>
            <a:endParaRPr lang="en-US" sz="2800" b="1"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Rectangle 2">
            <a:extLst>
              <a:ext uri="{FF2B5EF4-FFF2-40B4-BE49-F238E27FC236}">
                <a16:creationId xmlns:a16="http://schemas.microsoft.com/office/drawing/2014/main" id="{764C8B43-7A14-9320-F325-88DED38152CB}"/>
              </a:ext>
            </a:extLst>
          </p:cNvPr>
          <p:cNvSpPr>
            <a:spLocks noGrp="1" noChangeArrowheads="1"/>
          </p:cNvSpPr>
          <p:nvPr>
            <p:ph idx="1"/>
          </p:nvPr>
        </p:nvSpPr>
        <p:spPr bwMode="auto">
          <a:xfrm>
            <a:off x="2374273" y="2839567"/>
            <a:ext cx="9081127" cy="266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None/>
              <a:tabLst/>
            </a:pPr>
            <a:r>
              <a:rPr kumimoji="0" lang="en-US" b="1" i="0" u="sng" strike="noStrike" cap="none" normalizeH="0" baseline="0" noProof="0">
                <a:ln>
                  <a:noFill/>
                </a:ln>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Informative sessions</a:t>
            </a:r>
          </a:p>
          <a:p>
            <a:pPr marL="0" marR="0" lvl="0" indent="0" defTabSz="914400" rtl="0" eaLnBrk="0" fontAlgn="base" latinLnBrk="0" hangingPunct="0">
              <a:lnSpc>
                <a:spcPct val="100000"/>
              </a:lnSpc>
              <a:spcBef>
                <a:spcPct val="0"/>
              </a:spcBef>
              <a:spcAft>
                <a:spcPct val="0"/>
              </a:spcAft>
              <a:buClrTx/>
              <a:buSzTx/>
              <a:buNone/>
              <a:tabLst/>
            </a:pPr>
            <a:endParaRPr kumimoji="0" lang="en-US" b="1" i="0" u="sng" strike="noStrike" cap="none" normalizeH="0" baseline="0" noProof="0">
              <a:ln>
                <a:noFill/>
              </a:ln>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R="0" lvl="0" algn="l" defTabSz="914400" rtl="0" eaLnBrk="0" fontAlgn="base" latinLnBrk="0" hangingPunct="0">
              <a:lnSpc>
                <a:spcPct val="100000"/>
              </a:lnSpc>
              <a:spcBef>
                <a:spcPct val="0"/>
              </a:spcBef>
              <a:spcAft>
                <a:spcPts val="600"/>
              </a:spcAft>
              <a:buClr>
                <a:srgbClr val="00FFCC"/>
              </a:buClr>
              <a:buSzTx/>
              <a:buFont typeface="Wingdings" panose="05000000000000000000" pitchFamily="2" charset="2"/>
              <a:buChar char="§"/>
              <a:tabLst/>
            </a:pPr>
            <a:r>
              <a:rPr lang="en-US" sz="2600" noProof="0">
                <a:latin typeface="Open Sans Light" panose="020B0306030504020204" pitchFamily="34" charset="0"/>
                <a:ea typeface="Open Sans Light" panose="020B0306030504020204" pitchFamily="34" charset="0"/>
                <a:cs typeface="Open Sans Light" panose="020B0306030504020204" pitchFamily="34" charset="0"/>
                <a:hlinkClick r:id="rId4"/>
              </a:rPr>
              <a:t>Global Innovation Forum, 18th November</a:t>
            </a:r>
            <a:r>
              <a:rPr lang="en-US" sz="2600" noProof="0">
                <a:latin typeface="Open Sans Light" panose="020B0306030504020204" pitchFamily="34" charset="0"/>
                <a:ea typeface="Open Sans Light" panose="020B0306030504020204" pitchFamily="34" charset="0"/>
                <a:cs typeface="Open Sans Light" panose="020B0306030504020204" pitchFamily="34" charset="0"/>
              </a:rPr>
              <a:t> in Barcelona</a:t>
            </a:r>
          </a:p>
          <a:p>
            <a:pPr marR="0" lvl="0" algn="l" defTabSz="914400" rtl="0" eaLnBrk="0" fontAlgn="base" latinLnBrk="0" hangingPunct="0">
              <a:lnSpc>
                <a:spcPct val="100000"/>
              </a:lnSpc>
              <a:spcBef>
                <a:spcPct val="0"/>
              </a:spcBef>
              <a:spcAft>
                <a:spcPts val="600"/>
              </a:spcAft>
              <a:buClr>
                <a:srgbClr val="00FFCC"/>
              </a:buClr>
              <a:buSzTx/>
              <a:buFont typeface="Wingdings" panose="05000000000000000000" pitchFamily="2" charset="2"/>
              <a:buChar char="§"/>
              <a:tabLst/>
            </a:pPr>
            <a:r>
              <a:rPr lang="en-US" sz="2600" noProof="0">
                <a:latin typeface="Open Sans Light" panose="020B0306030504020204" pitchFamily="34" charset="0"/>
                <a:ea typeface="Open Sans Light" panose="020B0306030504020204" pitchFamily="34" charset="0"/>
                <a:cs typeface="Open Sans Light" panose="020B0306030504020204" pitchFamily="34" charset="0"/>
              </a:rPr>
              <a:t>Informative session, 27th November, Online</a:t>
            </a:r>
          </a:p>
          <a:p>
            <a:pPr marR="0" lvl="0" algn="l" defTabSz="914400" rtl="0" eaLnBrk="0" fontAlgn="base" latinLnBrk="0" hangingPunct="0">
              <a:lnSpc>
                <a:spcPct val="100000"/>
              </a:lnSpc>
              <a:spcBef>
                <a:spcPct val="0"/>
              </a:spcBef>
              <a:spcAft>
                <a:spcPts val="600"/>
              </a:spcAft>
              <a:buClr>
                <a:srgbClr val="00FFCC"/>
              </a:buClr>
              <a:buSzTx/>
              <a:buFont typeface="Wingdings" panose="05000000000000000000" pitchFamily="2" charset="2"/>
              <a:buChar char="§"/>
              <a:tabLst/>
            </a:pPr>
            <a:r>
              <a:rPr kumimoji="0" lang="en-US" sz="2600" b="0" i="0" u="none" strike="noStrike" cap="none" normalizeH="0" baseline="0" noProof="0">
                <a:ln>
                  <a:noFill/>
                </a:ln>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Local Q&amp;A sessions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noProof="0">
              <a:ln>
                <a:noFill/>
              </a:ln>
              <a:solidFill>
                <a:schemeClr val="tx1"/>
              </a:solidFill>
              <a:effectLst/>
              <a:latin typeface="Arial" panose="020B0604020202020204" pitchFamily="34" charset="0"/>
            </a:endParaRPr>
          </a:p>
        </p:txBody>
      </p:sp>
      <p:pic>
        <p:nvPicPr>
          <p:cNvPr id="9" name="Graphic 8" descr="Information with solid fill">
            <a:extLst>
              <a:ext uri="{FF2B5EF4-FFF2-40B4-BE49-F238E27FC236}">
                <a16:creationId xmlns:a16="http://schemas.microsoft.com/office/drawing/2014/main" id="{30FD6280-CD91-BE45-3EAE-CAFBD106FD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9873" y="2781216"/>
            <a:ext cx="914400" cy="914400"/>
          </a:xfrm>
          <a:prstGeom prst="rect">
            <a:avLst/>
          </a:prstGeom>
        </p:spPr>
      </p:pic>
      <p:pic>
        <p:nvPicPr>
          <p:cNvPr id="8" name="Graphic 7" descr="Home with solid fill">
            <a:hlinkClick r:id="rId7" action="ppaction://hlinksldjump"/>
            <a:extLst>
              <a:ext uri="{FF2B5EF4-FFF2-40B4-BE49-F238E27FC236}">
                <a16:creationId xmlns:a16="http://schemas.microsoft.com/office/drawing/2014/main" id="{B8B6F166-FBD2-0CFC-5804-887721DE2F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12730" y="144268"/>
            <a:ext cx="485258" cy="485258"/>
          </a:xfrm>
          <a:prstGeom prst="rect">
            <a:avLst/>
          </a:prstGeom>
        </p:spPr>
      </p:pic>
      <p:sp>
        <p:nvSpPr>
          <p:cNvPr id="10" name="Oval 9">
            <a:extLst>
              <a:ext uri="{FF2B5EF4-FFF2-40B4-BE49-F238E27FC236}">
                <a16:creationId xmlns:a16="http://schemas.microsoft.com/office/drawing/2014/main" id="{624667FA-D0BD-7C43-EC18-9B633350F4EE}"/>
              </a:ext>
            </a:extLst>
          </p:cNvPr>
          <p:cNvSpPr/>
          <p:nvPr/>
        </p:nvSpPr>
        <p:spPr>
          <a:xfrm>
            <a:off x="11449347" y="144268"/>
            <a:ext cx="598715" cy="5768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0237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E4B8-2655-9027-D5C5-03D98877CBC5}"/>
              </a:ext>
            </a:extLst>
          </p:cNvPr>
          <p:cNvSpPr>
            <a:spLocks noGrp="1"/>
          </p:cNvSpPr>
          <p:nvPr>
            <p:ph type="title"/>
          </p:nvPr>
        </p:nvSpPr>
        <p:spPr>
          <a:xfrm>
            <a:off x="6554100" y="230332"/>
            <a:ext cx="10515600" cy="1325563"/>
          </a:xfrm>
        </p:spPr>
        <p:txBody>
          <a:bodyPr/>
          <a:lstStyle/>
          <a:p>
            <a:r>
              <a:rPr lang="en-US" sz="4200" noProof="0"/>
              <a:t> </a:t>
            </a:r>
            <a:r>
              <a:rPr lang="en-US" sz="4200" b="1" noProof="0"/>
              <a:t>Calendar</a:t>
            </a:r>
            <a:endParaRPr lang="en-US" b="1" noProof="0"/>
          </a:p>
        </p:txBody>
      </p:sp>
      <p:pic>
        <p:nvPicPr>
          <p:cNvPr id="4" name="Picture 3" descr="A screenshot of a timeline&#10;&#10;Description automatically generated">
            <a:extLst>
              <a:ext uri="{FF2B5EF4-FFF2-40B4-BE49-F238E27FC236}">
                <a16:creationId xmlns:a16="http://schemas.microsoft.com/office/drawing/2014/main" id="{64E2C43C-8092-125A-A13C-6B78414E4025}"/>
              </a:ext>
            </a:extLst>
          </p:cNvPr>
          <p:cNvPicPr>
            <a:picLocks noChangeAspect="1"/>
          </p:cNvPicPr>
          <p:nvPr/>
        </p:nvPicPr>
        <p:blipFill>
          <a:blip r:embed="rId2"/>
          <a:stretch>
            <a:fillRect/>
          </a:stretch>
        </p:blipFill>
        <p:spPr>
          <a:xfrm>
            <a:off x="234597" y="244902"/>
            <a:ext cx="5921951" cy="5863798"/>
          </a:xfrm>
          <a:prstGeom prst="rect">
            <a:avLst/>
          </a:prstGeom>
        </p:spPr>
      </p:pic>
      <p:sp>
        <p:nvSpPr>
          <p:cNvPr id="6" name="TextBox 5">
            <a:extLst>
              <a:ext uri="{FF2B5EF4-FFF2-40B4-BE49-F238E27FC236}">
                <a16:creationId xmlns:a16="http://schemas.microsoft.com/office/drawing/2014/main" id="{852D3C01-D2DA-9764-212F-ABAA93F02FC3}"/>
              </a:ext>
            </a:extLst>
          </p:cNvPr>
          <p:cNvSpPr txBox="1"/>
          <p:nvPr/>
        </p:nvSpPr>
        <p:spPr>
          <a:xfrm>
            <a:off x="7263467" y="1956847"/>
            <a:ext cx="4548433" cy="2246769"/>
          </a:xfrm>
          <a:prstGeom prst="rect">
            <a:avLst/>
          </a:prstGeom>
          <a:noFill/>
        </p:spPr>
        <p:txBody>
          <a:bodyPr wrap="square" rtlCol="0">
            <a:spAutoFit/>
          </a:bodyPr>
          <a:lstStyle/>
          <a:p>
            <a:r>
              <a:rPr lang="en-US" sz="2800" noProof="0">
                <a:latin typeface="Open Sans Light" panose="020B0306030504020204" pitchFamily="34" charset="0"/>
                <a:ea typeface="Open Sans Light" panose="020B0306030504020204" pitchFamily="34" charset="0"/>
                <a:cs typeface="Open Sans Light" panose="020B0306030504020204" pitchFamily="34" charset="0"/>
              </a:rPr>
              <a:t>Projects will last </a:t>
            </a:r>
            <a:r>
              <a:rPr lang="en-US" sz="2800" b="1" noProof="0">
                <a:latin typeface="Open Sans Light" panose="020B0306030504020204" pitchFamily="34" charset="0"/>
                <a:ea typeface="Open Sans Light" panose="020B0306030504020204" pitchFamily="34" charset="0"/>
                <a:cs typeface="Open Sans Light" panose="020B0306030504020204" pitchFamily="34" charset="0"/>
              </a:rPr>
              <a:t>8 months</a:t>
            </a:r>
          </a:p>
          <a:p>
            <a:endParaRPr lang="en-US" sz="2800" i="1" noProof="0">
              <a:latin typeface="Open Sans Light" panose="020B0306030504020204" pitchFamily="34" charset="0"/>
              <a:ea typeface="Open Sans Light" panose="020B0306030504020204" pitchFamily="34" charset="0"/>
              <a:cs typeface="Open Sans Light" panose="020B0306030504020204" pitchFamily="34" charset="0"/>
            </a:endParaRPr>
          </a:p>
          <a:p>
            <a:r>
              <a:rPr lang="en-US" sz="2800" i="1" noProof="0">
                <a:latin typeface="Open Sans Light" panose="020B0306030504020204" pitchFamily="34" charset="0"/>
                <a:ea typeface="Open Sans Light" panose="020B0306030504020204" pitchFamily="34" charset="0"/>
                <a:cs typeface="Open Sans Light" panose="020B0306030504020204" pitchFamily="34" charset="0"/>
              </a:rPr>
              <a:t>Tentatively: </a:t>
            </a:r>
          </a:p>
          <a:p>
            <a:r>
              <a:rPr lang="en-US" sz="2800" noProof="0">
                <a:latin typeface="Open Sans Light" panose="020B0306030504020204" pitchFamily="34" charset="0"/>
                <a:ea typeface="Open Sans Light" panose="020B0306030504020204" pitchFamily="34" charset="0"/>
                <a:cs typeface="Open Sans Light" panose="020B0306030504020204" pitchFamily="34" charset="0"/>
              </a:rPr>
              <a:t>From 1st April 2025 to 30th November 2025</a:t>
            </a:r>
          </a:p>
        </p:txBody>
      </p:sp>
      <p:pic>
        <p:nvPicPr>
          <p:cNvPr id="11" name="Graphic 10" descr="Monthly calendar with solid fill">
            <a:extLst>
              <a:ext uri="{FF2B5EF4-FFF2-40B4-BE49-F238E27FC236}">
                <a16:creationId xmlns:a16="http://schemas.microsoft.com/office/drawing/2014/main" id="{8C8870A7-1584-74F2-83CC-1F58F03836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4620" y="1739985"/>
            <a:ext cx="914400" cy="914400"/>
          </a:xfrm>
          <a:prstGeom prst="rect">
            <a:avLst/>
          </a:prstGeom>
        </p:spPr>
      </p:pic>
      <p:pic>
        <p:nvPicPr>
          <p:cNvPr id="5" name="Graphic 4" descr="Home with solid fill">
            <a:hlinkClick r:id="rId5" action="ppaction://hlinksldjump"/>
            <a:extLst>
              <a:ext uri="{FF2B5EF4-FFF2-40B4-BE49-F238E27FC236}">
                <a16:creationId xmlns:a16="http://schemas.microsoft.com/office/drawing/2014/main" id="{A9E465EF-D3F9-146C-6676-071EBD968D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12730" y="144268"/>
            <a:ext cx="485258" cy="485258"/>
          </a:xfrm>
          <a:prstGeom prst="rect">
            <a:avLst/>
          </a:prstGeom>
        </p:spPr>
      </p:pic>
      <p:sp>
        <p:nvSpPr>
          <p:cNvPr id="7" name="Oval 6">
            <a:extLst>
              <a:ext uri="{FF2B5EF4-FFF2-40B4-BE49-F238E27FC236}">
                <a16:creationId xmlns:a16="http://schemas.microsoft.com/office/drawing/2014/main" id="{32C4EEAA-FF42-FFEC-C391-6BE1B4F433E1}"/>
              </a:ext>
            </a:extLst>
          </p:cNvPr>
          <p:cNvSpPr/>
          <p:nvPr/>
        </p:nvSpPr>
        <p:spPr>
          <a:xfrm>
            <a:off x="11449347" y="144268"/>
            <a:ext cx="598715" cy="5768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170080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E4B8-2655-9027-D5C5-03D98877CBC5}"/>
              </a:ext>
            </a:extLst>
          </p:cNvPr>
          <p:cNvSpPr>
            <a:spLocks noGrp="1"/>
          </p:cNvSpPr>
          <p:nvPr>
            <p:ph type="title"/>
          </p:nvPr>
        </p:nvSpPr>
        <p:spPr>
          <a:xfrm>
            <a:off x="771567" y="245805"/>
            <a:ext cx="10935263" cy="1325563"/>
          </a:xfrm>
        </p:spPr>
        <p:txBody>
          <a:bodyPr/>
          <a:lstStyle/>
          <a:p>
            <a:pPr algn="ctr"/>
            <a:r>
              <a:rPr lang="en-US" sz="4200"/>
              <a:t>3</a:t>
            </a:r>
            <a:r>
              <a:rPr lang="en-US" sz="4200" noProof="0"/>
              <a:t>. What are the benefits of becoming a BEFuture mentor?</a:t>
            </a:r>
            <a:endParaRPr lang="en-US" b="1" noProof="0"/>
          </a:p>
        </p:txBody>
      </p:sp>
      <p:graphicFrame>
        <p:nvGraphicFramePr>
          <p:cNvPr id="5" name="Diagram 4">
            <a:extLst>
              <a:ext uri="{FF2B5EF4-FFF2-40B4-BE49-F238E27FC236}">
                <a16:creationId xmlns:a16="http://schemas.microsoft.com/office/drawing/2014/main" id="{E93F2FF8-D57F-7F65-7EE0-B9147BDD0028}"/>
              </a:ext>
            </a:extLst>
          </p:cNvPr>
          <p:cNvGraphicFramePr/>
          <p:nvPr>
            <p:extLst>
              <p:ext uri="{D42A27DB-BD31-4B8C-83A1-F6EECF244321}">
                <p14:modId xmlns:p14="http://schemas.microsoft.com/office/powerpoint/2010/main" val="2072695363"/>
              </p:ext>
            </p:extLst>
          </p:nvPr>
        </p:nvGraphicFramePr>
        <p:xfrm>
          <a:off x="563768" y="2777610"/>
          <a:ext cx="11350863" cy="4080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EC01102-8A40-974F-2F8A-557232EEF4F0}"/>
              </a:ext>
            </a:extLst>
          </p:cNvPr>
          <p:cNvSpPr txBox="1"/>
          <p:nvPr/>
        </p:nvSpPr>
        <p:spPr>
          <a:xfrm>
            <a:off x="704088" y="1690688"/>
            <a:ext cx="10935263" cy="2059090"/>
          </a:xfrm>
          <a:prstGeom prst="rect">
            <a:avLst/>
          </a:prstGeom>
          <a:noFill/>
        </p:spPr>
        <p:txBody>
          <a:bodyPr wrap="square" rtlCol="0">
            <a:spAutoFit/>
          </a:bodyPr>
          <a:lstStyle/>
          <a:p>
            <a:pPr algn="ctr">
              <a:lnSpc>
                <a:spcPct val="130000"/>
              </a:lnSpc>
            </a:pPr>
            <a:r>
              <a:rPr lang="ca-ES" sz="2000">
                <a:solidFill>
                  <a:prstClr val="black">
                    <a:hueOff val="0"/>
                    <a:satOff val="0"/>
                    <a:lumOff val="0"/>
                    <a:alphaOff val="0"/>
                  </a:prstClr>
                </a:solidFill>
                <a:latin typeface="Open Sans Light" panose="020B0306030504020204" pitchFamily="34" charset="0"/>
                <a:ea typeface="Open Sans Light" panose="020B0306030504020204" pitchFamily="34" charset="0"/>
                <a:cs typeface="Open Sans Light" panose="020B0306030504020204" pitchFamily="34" charset="0"/>
              </a:rPr>
              <a:t>BEFuture projects will be supported by </a:t>
            </a:r>
            <a:r>
              <a:rPr lang="en-GB" sz="2000" b="1">
                <a:solidFill>
                  <a:prstClr val="black">
                    <a:hueOff val="0"/>
                    <a:satOff val="0"/>
                    <a:lumOff val="0"/>
                    <a:alphaOff val="0"/>
                  </a:prstClr>
                </a:solidFill>
                <a:latin typeface="Open Sans Light" panose="020B0306030504020204" pitchFamily="34" charset="0"/>
                <a:ea typeface="Open Sans Light" panose="020B0306030504020204" pitchFamily="34" charset="0"/>
                <a:cs typeface="Open Sans Light" panose="020B0306030504020204" pitchFamily="34" charset="0"/>
              </a:rPr>
              <a:t>mentors</a:t>
            </a:r>
            <a:r>
              <a:rPr lang="en-GB" sz="2000">
                <a:solidFill>
                  <a:prstClr val="black">
                    <a:hueOff val="0"/>
                    <a:satOff val="0"/>
                    <a:lumOff val="0"/>
                    <a:alphaOff val="0"/>
                  </a:prstClr>
                </a:solidFill>
                <a:latin typeface="Open Sans Light" panose="020B0306030504020204" pitchFamily="34" charset="0"/>
                <a:ea typeface="Open Sans Light" panose="020B0306030504020204" pitchFamily="34" charset="0"/>
                <a:cs typeface="Open Sans Light" panose="020B0306030504020204" pitchFamily="34" charset="0"/>
              </a:rPr>
              <a:t> and </a:t>
            </a:r>
            <a:r>
              <a:rPr lang="en-GB" sz="2000" b="1">
                <a:solidFill>
                  <a:prstClr val="black">
                    <a:hueOff val="0"/>
                    <a:satOff val="0"/>
                    <a:lumOff val="0"/>
                    <a:alphaOff val="0"/>
                  </a:prstClr>
                </a:solidFill>
                <a:latin typeface="Open Sans Light" panose="020B0306030504020204" pitchFamily="34" charset="0"/>
                <a:ea typeface="Open Sans Light" panose="020B0306030504020204" pitchFamily="34" charset="0"/>
                <a:cs typeface="Open Sans Light" panose="020B0306030504020204" pitchFamily="34" charset="0"/>
              </a:rPr>
              <a:t>industry experts </a:t>
            </a:r>
            <a:r>
              <a:rPr lang="en-GB" sz="2000">
                <a:solidFill>
                  <a:prstClr val="black">
                    <a:hueOff val="0"/>
                    <a:satOff val="0"/>
                    <a:lumOff val="0"/>
                    <a:alphaOff val="0"/>
                  </a:prstClr>
                </a:solidFill>
                <a:latin typeface="Open Sans Light" panose="020B0306030504020204" pitchFamily="34" charset="0"/>
                <a:ea typeface="Open Sans Light" panose="020B0306030504020204" pitchFamily="34" charset="0"/>
                <a:cs typeface="Open Sans Light" panose="020B0306030504020204" pitchFamily="34" charset="0"/>
              </a:rPr>
              <a:t>to enhance projects’ results, overcome challenges and accelerate their development towards market readiness. A specific </a:t>
            </a:r>
            <a:r>
              <a:rPr lang="en-GB" sz="2000" b="1">
                <a:solidFill>
                  <a:prstClr val="black">
                    <a:hueOff val="0"/>
                    <a:satOff val="0"/>
                    <a:lumOff val="0"/>
                    <a:alphaOff val="0"/>
                  </a:prstClr>
                </a:solidFill>
                <a:latin typeface="Open Sans Light" panose="020B0306030504020204" pitchFamily="34" charset="0"/>
                <a:ea typeface="Open Sans Light" panose="020B0306030504020204" pitchFamily="34" charset="0"/>
                <a:cs typeface="Open Sans Light" panose="020B0306030504020204" pitchFamily="34" charset="0"/>
              </a:rPr>
              <a:t>Call for Mentors </a:t>
            </a:r>
            <a:r>
              <a:rPr lang="en-GB" sz="2000">
                <a:solidFill>
                  <a:prstClr val="black">
                    <a:hueOff val="0"/>
                    <a:satOff val="0"/>
                    <a:lumOff val="0"/>
                    <a:alphaOff val="0"/>
                  </a:prstClr>
                </a:solidFill>
                <a:latin typeface="Open Sans Light" panose="020B0306030504020204" pitchFamily="34" charset="0"/>
                <a:ea typeface="Open Sans Light" panose="020B0306030504020204" pitchFamily="34" charset="0"/>
                <a:cs typeface="Open Sans Light" panose="020B0306030504020204" pitchFamily="34" charset="0"/>
              </a:rPr>
              <a:t>has been launched. </a:t>
            </a:r>
          </a:p>
          <a:p>
            <a:pPr algn="ctr">
              <a:lnSpc>
                <a:spcPct val="130000"/>
              </a:lnSpc>
            </a:pPr>
            <a:endParaRPr lang="en-GB" sz="2000">
              <a:solidFill>
                <a:prstClr val="black">
                  <a:hueOff val="0"/>
                  <a:satOff val="0"/>
                  <a:lumOff val="0"/>
                  <a:alphaOff val="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30000"/>
              </a:lnSpc>
              <a:buFont typeface="Wingdings" panose="05000000000000000000" pitchFamily="2" charset="2"/>
              <a:buChar char="ü"/>
            </a:pPr>
            <a:r>
              <a:rPr lang="en-GB" sz="2000" b="1">
                <a:solidFill>
                  <a:prstClr val="black">
                    <a:hueOff val="0"/>
                    <a:satOff val="0"/>
                    <a:lumOff val="0"/>
                    <a:alphaOff val="0"/>
                  </a:prstClr>
                </a:solidFill>
                <a:latin typeface="Open Sans Light" panose="020B0306030504020204" pitchFamily="34" charset="0"/>
                <a:ea typeface="Open Sans Light" panose="020B0306030504020204" pitchFamily="34" charset="0"/>
                <a:cs typeface="Open Sans Light" panose="020B0306030504020204" pitchFamily="34" charset="0"/>
              </a:rPr>
              <a:t>Why should you apply to become a </a:t>
            </a:r>
            <a:r>
              <a:rPr lang="en-GB" sz="2000" b="1" err="1">
                <a:solidFill>
                  <a:prstClr val="black">
                    <a:hueOff val="0"/>
                    <a:satOff val="0"/>
                    <a:lumOff val="0"/>
                    <a:alphaOff val="0"/>
                  </a:prstClr>
                </a:solidFill>
                <a:latin typeface="Open Sans Light" panose="020B0306030504020204" pitchFamily="34" charset="0"/>
                <a:ea typeface="Open Sans Light" panose="020B0306030504020204" pitchFamily="34" charset="0"/>
                <a:cs typeface="Open Sans Light" panose="020B0306030504020204" pitchFamily="34" charset="0"/>
              </a:rPr>
              <a:t>BEFuture</a:t>
            </a:r>
            <a:r>
              <a:rPr lang="en-GB" sz="2000" b="1">
                <a:solidFill>
                  <a:prstClr val="black">
                    <a:hueOff val="0"/>
                    <a:satOff val="0"/>
                    <a:lumOff val="0"/>
                    <a:alphaOff val="0"/>
                  </a:prstClr>
                </a:solidFill>
                <a:latin typeface="Open Sans Light" panose="020B0306030504020204" pitchFamily="34" charset="0"/>
                <a:ea typeface="Open Sans Light" panose="020B0306030504020204" pitchFamily="34" charset="0"/>
                <a:cs typeface="Open Sans Light" panose="020B0306030504020204" pitchFamily="34" charset="0"/>
              </a:rPr>
              <a:t> mentor?</a:t>
            </a:r>
            <a:endParaRPr lang="en-US" sz="2000" b="1">
              <a:solidFill>
                <a:prstClr val="black">
                  <a:hueOff val="0"/>
                  <a:satOff val="0"/>
                  <a:lumOff val="0"/>
                  <a:alphaOff val="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Graphic 5" descr="Home with solid fill">
            <a:hlinkClick r:id="rId8" action="ppaction://hlinksldjump"/>
            <a:extLst>
              <a:ext uri="{FF2B5EF4-FFF2-40B4-BE49-F238E27FC236}">
                <a16:creationId xmlns:a16="http://schemas.microsoft.com/office/drawing/2014/main" id="{442DB693-C0A3-9C8A-040A-4524FEB029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12730" y="144268"/>
            <a:ext cx="485258" cy="485258"/>
          </a:xfrm>
          <a:prstGeom prst="rect">
            <a:avLst/>
          </a:prstGeom>
        </p:spPr>
      </p:pic>
      <p:sp>
        <p:nvSpPr>
          <p:cNvPr id="7" name="Oval 6">
            <a:extLst>
              <a:ext uri="{FF2B5EF4-FFF2-40B4-BE49-F238E27FC236}">
                <a16:creationId xmlns:a16="http://schemas.microsoft.com/office/drawing/2014/main" id="{9DAEBA2C-A461-2F60-1D70-E380B9B620A2}"/>
              </a:ext>
            </a:extLst>
          </p:cNvPr>
          <p:cNvSpPr/>
          <p:nvPr/>
        </p:nvSpPr>
        <p:spPr>
          <a:xfrm>
            <a:off x="11449347" y="144268"/>
            <a:ext cx="598715" cy="5768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578419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AFC6-0FED-F7C2-C84E-C2C056E28FAF}"/>
              </a:ext>
            </a:extLst>
          </p:cNvPr>
          <p:cNvSpPr>
            <a:spLocks noGrp="1"/>
          </p:cNvSpPr>
          <p:nvPr>
            <p:ph type="title"/>
          </p:nvPr>
        </p:nvSpPr>
        <p:spPr/>
        <p:txBody>
          <a:bodyPr/>
          <a:lstStyle/>
          <a:p>
            <a:pPr algn="ctr"/>
            <a:r>
              <a:rPr lang="en-US"/>
              <a:t>4</a:t>
            </a:r>
            <a:r>
              <a:rPr lang="en-US" noProof="0"/>
              <a:t>. What do we expect from a BEFuture mentor?</a:t>
            </a:r>
          </a:p>
        </p:txBody>
      </p:sp>
      <p:sp>
        <p:nvSpPr>
          <p:cNvPr id="3" name="Content Placeholder 2">
            <a:extLst>
              <a:ext uri="{FF2B5EF4-FFF2-40B4-BE49-F238E27FC236}">
                <a16:creationId xmlns:a16="http://schemas.microsoft.com/office/drawing/2014/main" id="{E7B17341-0ACF-0847-20E2-9D2207686AD1}"/>
              </a:ext>
            </a:extLst>
          </p:cNvPr>
          <p:cNvSpPr>
            <a:spLocks noGrp="1"/>
          </p:cNvSpPr>
          <p:nvPr>
            <p:ph idx="1"/>
          </p:nvPr>
        </p:nvSpPr>
        <p:spPr>
          <a:xfrm>
            <a:off x="643648" y="1752491"/>
            <a:ext cx="10515600" cy="4351338"/>
          </a:xfrm>
        </p:spPr>
        <p:txBody>
          <a:bodyPr/>
          <a:lstStyle/>
          <a:p>
            <a:pPr marL="0" indent="0" algn="ctr">
              <a:lnSpc>
                <a:spcPct val="100000"/>
              </a:lnSpc>
              <a:buNone/>
            </a:pPr>
            <a:r>
              <a:rPr lang="en-US" sz="2000" noProof="0"/>
              <a:t>An agreement with the project Applicant will be signed, stipulating </a:t>
            </a:r>
            <a:r>
              <a:rPr lang="en-US" sz="2000" b="1" noProof="0"/>
              <a:t>minimum 20 hours</a:t>
            </a:r>
            <a:r>
              <a:rPr lang="en-US" sz="2000" b="1"/>
              <a:t> of mentorship</a:t>
            </a:r>
            <a:r>
              <a:rPr lang="en-US" sz="2000" noProof="0"/>
              <a:t>, value, duration, payment conditions...</a:t>
            </a:r>
          </a:p>
          <a:p>
            <a:pPr algn="ctr"/>
            <a:endParaRPr lang="en-US" noProof="0"/>
          </a:p>
        </p:txBody>
      </p:sp>
      <p:sp>
        <p:nvSpPr>
          <p:cNvPr id="5" name="TextBox 4">
            <a:extLst>
              <a:ext uri="{FF2B5EF4-FFF2-40B4-BE49-F238E27FC236}">
                <a16:creationId xmlns:a16="http://schemas.microsoft.com/office/drawing/2014/main" id="{6B372E10-40AE-C3C5-92A1-FCF20B365398}"/>
              </a:ext>
            </a:extLst>
          </p:cNvPr>
          <p:cNvSpPr txBox="1"/>
          <p:nvPr/>
        </p:nvSpPr>
        <p:spPr>
          <a:xfrm rot="16200000">
            <a:off x="-676111" y="4046110"/>
            <a:ext cx="3028950" cy="646331"/>
          </a:xfrm>
          <a:prstGeom prst="rect">
            <a:avLst/>
          </a:prstGeom>
          <a:solidFill>
            <a:schemeClr val="tx2">
              <a:lumMod val="40000"/>
              <a:lumOff val="60000"/>
            </a:schemeClr>
          </a:solidFill>
        </p:spPr>
        <p:txBody>
          <a:bodyPr wrap="square" rtlCol="0">
            <a:spAutoFit/>
          </a:bodyPr>
          <a:lstStyle/>
          <a:p>
            <a:pPr algn="ctr"/>
            <a:r>
              <a:rPr lang="en-US" sz="3600" b="1" noProof="0">
                <a:solidFill>
                  <a:srgbClr val="FFFFFF"/>
                </a:solidFill>
                <a:latin typeface="Open Sans Light"/>
              </a:rPr>
              <a:t>Duties</a:t>
            </a:r>
          </a:p>
        </p:txBody>
      </p:sp>
      <p:graphicFrame>
        <p:nvGraphicFramePr>
          <p:cNvPr id="6" name="Diagram 5">
            <a:extLst>
              <a:ext uri="{FF2B5EF4-FFF2-40B4-BE49-F238E27FC236}">
                <a16:creationId xmlns:a16="http://schemas.microsoft.com/office/drawing/2014/main" id="{1092F606-6772-252A-24A3-4519CCE66E7F}"/>
              </a:ext>
            </a:extLst>
          </p:cNvPr>
          <p:cNvGraphicFramePr/>
          <p:nvPr>
            <p:extLst>
              <p:ext uri="{D42A27DB-BD31-4B8C-83A1-F6EECF244321}">
                <p14:modId xmlns:p14="http://schemas.microsoft.com/office/powerpoint/2010/main" val="1778986212"/>
              </p:ext>
            </p:extLst>
          </p:nvPr>
        </p:nvGraphicFramePr>
        <p:xfrm>
          <a:off x="838200" y="2666082"/>
          <a:ext cx="10971882" cy="3437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Home with solid fill">
            <a:hlinkClick r:id="rId8" action="ppaction://hlinksldjump"/>
            <a:extLst>
              <a:ext uri="{FF2B5EF4-FFF2-40B4-BE49-F238E27FC236}">
                <a16:creationId xmlns:a16="http://schemas.microsoft.com/office/drawing/2014/main" id="{7F708C0C-F9D5-AD82-22F5-C4F71C72DE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12730" y="144268"/>
            <a:ext cx="485258" cy="485258"/>
          </a:xfrm>
          <a:prstGeom prst="rect">
            <a:avLst/>
          </a:prstGeom>
        </p:spPr>
      </p:pic>
      <p:sp>
        <p:nvSpPr>
          <p:cNvPr id="8" name="Oval 7">
            <a:extLst>
              <a:ext uri="{FF2B5EF4-FFF2-40B4-BE49-F238E27FC236}">
                <a16:creationId xmlns:a16="http://schemas.microsoft.com/office/drawing/2014/main" id="{132DA2C1-8AE8-F11C-4FB6-FCEB29949F2C}"/>
              </a:ext>
            </a:extLst>
          </p:cNvPr>
          <p:cNvSpPr/>
          <p:nvPr/>
        </p:nvSpPr>
        <p:spPr>
          <a:xfrm>
            <a:off x="11449347" y="144268"/>
            <a:ext cx="598715" cy="5768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42660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6">
                                            <p:graphicEl>
                                              <a:dgm id="{5313C3D0-04B5-4AAE-A06B-C5552915282A}"/>
                                            </p:graphicEl>
                                          </p:spTgt>
                                        </p:tgtEl>
                                        <p:attrNameLst>
                                          <p:attrName>style.color</p:attrName>
                                        </p:attrNameLst>
                                      </p:cBhvr>
                                      <p:by>
                                        <p:hsl h="0" s="-12549" l="-25098"/>
                                      </p:by>
                                    </p:animClr>
                                    <p:animClr clrSpc="hsl" dir="cw">
                                      <p:cBhvr>
                                        <p:cTn id="14" dur="500" fill="hold"/>
                                        <p:tgtEl>
                                          <p:spTgt spid="6">
                                            <p:graphicEl>
                                              <a:dgm id="{5313C3D0-04B5-4AAE-A06B-C5552915282A}"/>
                                            </p:graphicEl>
                                          </p:spTgt>
                                        </p:tgtEl>
                                        <p:attrNameLst>
                                          <p:attrName>fillcolor</p:attrName>
                                        </p:attrNameLst>
                                      </p:cBhvr>
                                      <p:by>
                                        <p:hsl h="0" s="-12549" l="-25098"/>
                                      </p:by>
                                    </p:animClr>
                                    <p:animClr clrSpc="hsl" dir="cw">
                                      <p:cBhvr>
                                        <p:cTn id="15" dur="500" fill="hold"/>
                                        <p:tgtEl>
                                          <p:spTgt spid="6">
                                            <p:graphicEl>
                                              <a:dgm id="{5313C3D0-04B5-4AAE-A06B-C5552915282A}"/>
                                            </p:graphicEl>
                                          </p:spTgt>
                                        </p:tgtEl>
                                        <p:attrNameLst>
                                          <p:attrName>stroke.color</p:attrName>
                                        </p:attrNameLst>
                                      </p:cBhvr>
                                      <p:by>
                                        <p:hsl h="0" s="-12549" l="-25098"/>
                                      </p:by>
                                    </p:animClr>
                                    <p:set>
                                      <p:cBhvr>
                                        <p:cTn id="16" dur="500" fill="hold"/>
                                        <p:tgtEl>
                                          <p:spTgt spid="6">
                                            <p:graphicEl>
                                              <a:dgm id="{5313C3D0-04B5-4AAE-A06B-C5552915282A}"/>
                                            </p:graphic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grpId="0" nodeType="clickEffect">
                                  <p:stCondLst>
                                    <p:cond delay="0"/>
                                  </p:stCondLst>
                                  <p:childTnLst>
                                    <p:animClr clrSpc="hsl" dir="cw">
                                      <p:cBhvr override="childStyle">
                                        <p:cTn id="20" dur="500" fill="hold"/>
                                        <p:tgtEl>
                                          <p:spTgt spid="6">
                                            <p:graphicEl>
                                              <a:dgm id="{72771ADF-B026-461C-A4AC-505799D9F6CF}"/>
                                            </p:graphicEl>
                                          </p:spTgt>
                                        </p:tgtEl>
                                        <p:attrNameLst>
                                          <p:attrName>style.color</p:attrName>
                                        </p:attrNameLst>
                                      </p:cBhvr>
                                      <p:by>
                                        <p:hsl h="0" s="-12549" l="-25098"/>
                                      </p:by>
                                    </p:animClr>
                                    <p:animClr clrSpc="hsl" dir="cw">
                                      <p:cBhvr>
                                        <p:cTn id="21" dur="500" fill="hold"/>
                                        <p:tgtEl>
                                          <p:spTgt spid="6">
                                            <p:graphicEl>
                                              <a:dgm id="{72771ADF-B026-461C-A4AC-505799D9F6CF}"/>
                                            </p:graphicEl>
                                          </p:spTgt>
                                        </p:tgtEl>
                                        <p:attrNameLst>
                                          <p:attrName>fillcolor</p:attrName>
                                        </p:attrNameLst>
                                      </p:cBhvr>
                                      <p:by>
                                        <p:hsl h="0" s="-12549" l="-25098"/>
                                      </p:by>
                                    </p:animClr>
                                    <p:animClr clrSpc="hsl" dir="cw">
                                      <p:cBhvr>
                                        <p:cTn id="22" dur="500" fill="hold"/>
                                        <p:tgtEl>
                                          <p:spTgt spid="6">
                                            <p:graphicEl>
                                              <a:dgm id="{72771ADF-B026-461C-A4AC-505799D9F6CF}"/>
                                            </p:graphicEl>
                                          </p:spTgt>
                                        </p:tgtEl>
                                        <p:attrNameLst>
                                          <p:attrName>stroke.color</p:attrName>
                                        </p:attrNameLst>
                                      </p:cBhvr>
                                      <p:by>
                                        <p:hsl h="0" s="-12549" l="-25098"/>
                                      </p:by>
                                    </p:animClr>
                                    <p:set>
                                      <p:cBhvr>
                                        <p:cTn id="23" dur="500" fill="hold"/>
                                        <p:tgtEl>
                                          <p:spTgt spid="6">
                                            <p:graphicEl>
                                              <a:dgm id="{72771ADF-B026-461C-A4AC-505799D9F6CF}"/>
                                            </p:graphic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4" presetClass="emph" presetSubtype="0" fill="hold" grpId="0" nodeType="clickEffect">
                                  <p:stCondLst>
                                    <p:cond delay="0"/>
                                  </p:stCondLst>
                                  <p:childTnLst>
                                    <p:animClr clrSpc="hsl" dir="cw">
                                      <p:cBhvr override="childStyle">
                                        <p:cTn id="27" dur="500" fill="hold"/>
                                        <p:tgtEl>
                                          <p:spTgt spid="6">
                                            <p:graphicEl>
                                              <a:dgm id="{4AB7230C-1A7D-464E-9A30-F02A5C8D6D00}"/>
                                            </p:graphicEl>
                                          </p:spTgt>
                                        </p:tgtEl>
                                        <p:attrNameLst>
                                          <p:attrName>style.color</p:attrName>
                                        </p:attrNameLst>
                                      </p:cBhvr>
                                      <p:by>
                                        <p:hsl h="0" s="-12549" l="-25098"/>
                                      </p:by>
                                    </p:animClr>
                                    <p:animClr clrSpc="hsl" dir="cw">
                                      <p:cBhvr>
                                        <p:cTn id="28" dur="500" fill="hold"/>
                                        <p:tgtEl>
                                          <p:spTgt spid="6">
                                            <p:graphicEl>
                                              <a:dgm id="{4AB7230C-1A7D-464E-9A30-F02A5C8D6D00}"/>
                                            </p:graphicEl>
                                          </p:spTgt>
                                        </p:tgtEl>
                                        <p:attrNameLst>
                                          <p:attrName>fillcolor</p:attrName>
                                        </p:attrNameLst>
                                      </p:cBhvr>
                                      <p:by>
                                        <p:hsl h="0" s="-12549" l="-25098"/>
                                      </p:by>
                                    </p:animClr>
                                    <p:animClr clrSpc="hsl" dir="cw">
                                      <p:cBhvr>
                                        <p:cTn id="29" dur="500" fill="hold"/>
                                        <p:tgtEl>
                                          <p:spTgt spid="6">
                                            <p:graphicEl>
                                              <a:dgm id="{4AB7230C-1A7D-464E-9A30-F02A5C8D6D00}"/>
                                            </p:graphicEl>
                                          </p:spTgt>
                                        </p:tgtEl>
                                        <p:attrNameLst>
                                          <p:attrName>stroke.color</p:attrName>
                                        </p:attrNameLst>
                                      </p:cBhvr>
                                      <p:by>
                                        <p:hsl h="0" s="-12549" l="-25098"/>
                                      </p:by>
                                    </p:animClr>
                                    <p:set>
                                      <p:cBhvr>
                                        <p:cTn id="30" dur="500" fill="hold"/>
                                        <p:tgtEl>
                                          <p:spTgt spid="6">
                                            <p:graphicEl>
                                              <a:dgm id="{4AB7230C-1A7D-464E-9A30-F02A5C8D6D00}"/>
                                            </p:graphic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grpId="0" nodeType="clickEffect">
                                  <p:stCondLst>
                                    <p:cond delay="0"/>
                                  </p:stCondLst>
                                  <p:childTnLst>
                                    <p:animClr clrSpc="hsl" dir="cw">
                                      <p:cBhvr override="childStyle">
                                        <p:cTn id="34" dur="500" fill="hold"/>
                                        <p:tgtEl>
                                          <p:spTgt spid="6">
                                            <p:graphicEl>
                                              <a:dgm id="{E9A3217F-C188-4F98-8036-0B5E50D7A201}"/>
                                            </p:graphicEl>
                                          </p:spTgt>
                                        </p:tgtEl>
                                        <p:attrNameLst>
                                          <p:attrName>style.color</p:attrName>
                                        </p:attrNameLst>
                                      </p:cBhvr>
                                      <p:by>
                                        <p:hsl h="0" s="-12549" l="-25098"/>
                                      </p:by>
                                    </p:animClr>
                                    <p:animClr clrSpc="hsl" dir="cw">
                                      <p:cBhvr>
                                        <p:cTn id="35" dur="500" fill="hold"/>
                                        <p:tgtEl>
                                          <p:spTgt spid="6">
                                            <p:graphicEl>
                                              <a:dgm id="{E9A3217F-C188-4F98-8036-0B5E50D7A201}"/>
                                            </p:graphicEl>
                                          </p:spTgt>
                                        </p:tgtEl>
                                        <p:attrNameLst>
                                          <p:attrName>fillcolor</p:attrName>
                                        </p:attrNameLst>
                                      </p:cBhvr>
                                      <p:by>
                                        <p:hsl h="0" s="-12549" l="-25098"/>
                                      </p:by>
                                    </p:animClr>
                                    <p:animClr clrSpc="hsl" dir="cw">
                                      <p:cBhvr>
                                        <p:cTn id="36" dur="500" fill="hold"/>
                                        <p:tgtEl>
                                          <p:spTgt spid="6">
                                            <p:graphicEl>
                                              <a:dgm id="{E9A3217F-C188-4F98-8036-0B5E50D7A201}"/>
                                            </p:graphicEl>
                                          </p:spTgt>
                                        </p:tgtEl>
                                        <p:attrNameLst>
                                          <p:attrName>stroke.color</p:attrName>
                                        </p:attrNameLst>
                                      </p:cBhvr>
                                      <p:by>
                                        <p:hsl h="0" s="-12549" l="-25098"/>
                                      </p:by>
                                    </p:animClr>
                                    <p:set>
                                      <p:cBhvr>
                                        <p:cTn id="37" dur="500" fill="hold"/>
                                        <p:tgtEl>
                                          <p:spTgt spid="6">
                                            <p:graphicEl>
                                              <a:dgm id="{E9A3217F-C188-4F98-8036-0B5E50D7A201}"/>
                                            </p:graphic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4" presetClass="emph" presetSubtype="0" fill="hold" grpId="0" nodeType="clickEffect">
                                  <p:stCondLst>
                                    <p:cond delay="0"/>
                                  </p:stCondLst>
                                  <p:childTnLst>
                                    <p:animClr clrSpc="hsl" dir="cw">
                                      <p:cBhvr override="childStyle">
                                        <p:cTn id="41" dur="500" fill="hold"/>
                                        <p:tgtEl>
                                          <p:spTgt spid="6">
                                            <p:graphicEl>
                                              <a:dgm id="{089BCCDD-6926-4504-AF82-7236E7DF1B8A}"/>
                                            </p:graphicEl>
                                          </p:spTgt>
                                        </p:tgtEl>
                                        <p:attrNameLst>
                                          <p:attrName>style.color</p:attrName>
                                        </p:attrNameLst>
                                      </p:cBhvr>
                                      <p:by>
                                        <p:hsl h="0" s="-12549" l="-25098"/>
                                      </p:by>
                                    </p:animClr>
                                    <p:animClr clrSpc="hsl" dir="cw">
                                      <p:cBhvr>
                                        <p:cTn id="42" dur="500" fill="hold"/>
                                        <p:tgtEl>
                                          <p:spTgt spid="6">
                                            <p:graphicEl>
                                              <a:dgm id="{089BCCDD-6926-4504-AF82-7236E7DF1B8A}"/>
                                            </p:graphicEl>
                                          </p:spTgt>
                                        </p:tgtEl>
                                        <p:attrNameLst>
                                          <p:attrName>fillcolor</p:attrName>
                                        </p:attrNameLst>
                                      </p:cBhvr>
                                      <p:by>
                                        <p:hsl h="0" s="-12549" l="-25098"/>
                                      </p:by>
                                    </p:animClr>
                                    <p:animClr clrSpc="hsl" dir="cw">
                                      <p:cBhvr>
                                        <p:cTn id="43" dur="500" fill="hold"/>
                                        <p:tgtEl>
                                          <p:spTgt spid="6">
                                            <p:graphicEl>
                                              <a:dgm id="{089BCCDD-6926-4504-AF82-7236E7DF1B8A}"/>
                                            </p:graphicEl>
                                          </p:spTgt>
                                        </p:tgtEl>
                                        <p:attrNameLst>
                                          <p:attrName>stroke.color</p:attrName>
                                        </p:attrNameLst>
                                      </p:cBhvr>
                                      <p:by>
                                        <p:hsl h="0" s="-12549" l="-25098"/>
                                      </p:by>
                                    </p:animClr>
                                    <p:set>
                                      <p:cBhvr>
                                        <p:cTn id="44" dur="500" fill="hold"/>
                                        <p:tgtEl>
                                          <p:spTgt spid="6">
                                            <p:graphicEl>
                                              <a:dgm id="{089BCCDD-6926-4504-AF82-7236E7DF1B8A}"/>
                                            </p:graphic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4" presetClass="emph" presetSubtype="0" fill="hold" grpId="0" nodeType="clickEffect">
                                  <p:stCondLst>
                                    <p:cond delay="0"/>
                                  </p:stCondLst>
                                  <p:childTnLst>
                                    <p:animClr clrSpc="hsl" dir="cw">
                                      <p:cBhvr override="childStyle">
                                        <p:cTn id="48" dur="500" fill="hold"/>
                                        <p:tgtEl>
                                          <p:spTgt spid="6">
                                            <p:graphicEl>
                                              <a:dgm id="{1AA44705-6682-4BFB-A456-CF8BF920C714}"/>
                                            </p:graphicEl>
                                          </p:spTgt>
                                        </p:tgtEl>
                                        <p:attrNameLst>
                                          <p:attrName>style.color</p:attrName>
                                        </p:attrNameLst>
                                      </p:cBhvr>
                                      <p:by>
                                        <p:hsl h="0" s="-12549" l="-25098"/>
                                      </p:by>
                                    </p:animClr>
                                    <p:animClr clrSpc="hsl" dir="cw">
                                      <p:cBhvr>
                                        <p:cTn id="49" dur="500" fill="hold"/>
                                        <p:tgtEl>
                                          <p:spTgt spid="6">
                                            <p:graphicEl>
                                              <a:dgm id="{1AA44705-6682-4BFB-A456-CF8BF920C714}"/>
                                            </p:graphicEl>
                                          </p:spTgt>
                                        </p:tgtEl>
                                        <p:attrNameLst>
                                          <p:attrName>fillcolor</p:attrName>
                                        </p:attrNameLst>
                                      </p:cBhvr>
                                      <p:by>
                                        <p:hsl h="0" s="-12549" l="-25098"/>
                                      </p:by>
                                    </p:animClr>
                                    <p:animClr clrSpc="hsl" dir="cw">
                                      <p:cBhvr>
                                        <p:cTn id="50" dur="500" fill="hold"/>
                                        <p:tgtEl>
                                          <p:spTgt spid="6">
                                            <p:graphicEl>
                                              <a:dgm id="{1AA44705-6682-4BFB-A456-CF8BF920C714}"/>
                                            </p:graphicEl>
                                          </p:spTgt>
                                        </p:tgtEl>
                                        <p:attrNameLst>
                                          <p:attrName>stroke.color</p:attrName>
                                        </p:attrNameLst>
                                      </p:cBhvr>
                                      <p:by>
                                        <p:hsl h="0" s="-12549" l="-25098"/>
                                      </p:by>
                                    </p:animClr>
                                    <p:set>
                                      <p:cBhvr>
                                        <p:cTn id="51" dur="500" fill="hold"/>
                                        <p:tgtEl>
                                          <p:spTgt spid="6">
                                            <p:graphicEl>
                                              <a:dgm id="{1AA44705-6682-4BFB-A456-CF8BF920C714}"/>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B9F1-18F9-6888-DCE7-B5BD85F68A90}"/>
              </a:ext>
            </a:extLst>
          </p:cNvPr>
          <p:cNvSpPr>
            <a:spLocks noGrp="1"/>
          </p:cNvSpPr>
          <p:nvPr>
            <p:ph type="title"/>
          </p:nvPr>
        </p:nvSpPr>
        <p:spPr/>
        <p:txBody>
          <a:bodyPr/>
          <a:lstStyle/>
          <a:p>
            <a:pPr algn="ctr"/>
            <a:r>
              <a:rPr lang="en-US"/>
              <a:t>5</a:t>
            </a:r>
            <a:r>
              <a:rPr lang="en-US" noProof="0"/>
              <a:t>. Who can be a BEFuture mentor?</a:t>
            </a:r>
          </a:p>
        </p:txBody>
      </p:sp>
      <p:sp>
        <p:nvSpPr>
          <p:cNvPr id="4" name="Rectangle: Rounded Corners 3">
            <a:extLst>
              <a:ext uri="{FF2B5EF4-FFF2-40B4-BE49-F238E27FC236}">
                <a16:creationId xmlns:a16="http://schemas.microsoft.com/office/drawing/2014/main" id="{B930A0DA-0843-BA74-3676-9C35C15B2A5F}"/>
              </a:ext>
            </a:extLst>
          </p:cNvPr>
          <p:cNvSpPr/>
          <p:nvPr/>
        </p:nvSpPr>
        <p:spPr>
          <a:xfrm>
            <a:off x="176268" y="1839816"/>
            <a:ext cx="7447403" cy="1325563"/>
          </a:xfrm>
          <a:prstGeom prst="roundRect">
            <a:avLst/>
          </a:prstGeom>
          <a:gradFill flip="none" rotWithShape="1">
            <a:gsLst>
              <a:gs pos="0">
                <a:srgbClr val="AFD58C"/>
              </a:gs>
              <a:gs pos="50000">
                <a:srgbClr val="B9CBBC"/>
              </a:gs>
              <a:gs pos="100000">
                <a:srgbClr val="B6D7C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noProof="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A </a:t>
            </a:r>
            <a:r>
              <a:rPr lang="en-US" b="1" i="0" noProof="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minimum 3 years of experience supporting SMEs </a:t>
            </a:r>
            <a:r>
              <a:rPr lang="en-US" b="0" i="0" noProof="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and other stakeholders within the business events industry and related sectors, through innovation processes. </a:t>
            </a:r>
            <a:endParaRPr lang="en-US"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Rectangle: Rounded Corners 4">
            <a:extLst>
              <a:ext uri="{FF2B5EF4-FFF2-40B4-BE49-F238E27FC236}">
                <a16:creationId xmlns:a16="http://schemas.microsoft.com/office/drawing/2014/main" id="{9C72E480-F6EB-8015-A7EB-842D9DD75FB9}"/>
              </a:ext>
            </a:extLst>
          </p:cNvPr>
          <p:cNvSpPr/>
          <p:nvPr/>
        </p:nvSpPr>
        <p:spPr>
          <a:xfrm>
            <a:off x="1584590" y="3323957"/>
            <a:ext cx="7447403" cy="1325563"/>
          </a:xfrm>
          <a:prstGeom prst="roundRect">
            <a:avLst/>
          </a:prstGeom>
          <a:gradFill flip="none" rotWithShape="1">
            <a:gsLst>
              <a:gs pos="0">
                <a:srgbClr val="AFD58C"/>
              </a:gs>
              <a:gs pos="50000">
                <a:srgbClr val="B9CBBC"/>
              </a:gs>
              <a:gs pos="100000">
                <a:srgbClr val="B6D7C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noProof="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Being a resident of the </a:t>
            </a:r>
            <a:r>
              <a:rPr lang="en-US" b="1" noProof="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European Economic Area </a:t>
            </a:r>
            <a:r>
              <a:rPr lang="en-US" noProof="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EU countries + Iceland, Norway, Lichtenstein) or </a:t>
            </a:r>
            <a:r>
              <a:rPr lang="en-US" b="1" noProof="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Switzerland</a:t>
            </a:r>
            <a:r>
              <a:rPr lang="en-US" noProof="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6" name="Rectangle: Rounded Corners 5">
            <a:extLst>
              <a:ext uri="{FF2B5EF4-FFF2-40B4-BE49-F238E27FC236}">
                <a16:creationId xmlns:a16="http://schemas.microsoft.com/office/drawing/2014/main" id="{A87BA9B2-F2EF-A1F5-F700-CEC80001B272}"/>
              </a:ext>
            </a:extLst>
          </p:cNvPr>
          <p:cNvSpPr/>
          <p:nvPr/>
        </p:nvSpPr>
        <p:spPr>
          <a:xfrm>
            <a:off x="3543757" y="4789200"/>
            <a:ext cx="7447403" cy="1325563"/>
          </a:xfrm>
          <a:prstGeom prst="roundRect">
            <a:avLst/>
          </a:prstGeom>
          <a:gradFill flip="none" rotWithShape="1">
            <a:gsLst>
              <a:gs pos="0">
                <a:srgbClr val="AFD58C"/>
              </a:gs>
              <a:gs pos="50000">
                <a:srgbClr val="B9CBBC"/>
              </a:gs>
              <a:gs pos="100000">
                <a:srgbClr val="B6D7C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noProof="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Appropriate working knowledge of </a:t>
            </a:r>
            <a:r>
              <a:rPr lang="en-US" b="1" noProof="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English</a:t>
            </a:r>
            <a:r>
              <a:rPr lang="en-US" noProof="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(minimum B1). Knowledge of other languages of the project is an asset. </a:t>
            </a:r>
          </a:p>
        </p:txBody>
      </p:sp>
      <p:pic>
        <p:nvPicPr>
          <p:cNvPr id="12" name="Graphic 11" descr="Ui Ux with solid fill">
            <a:extLst>
              <a:ext uri="{FF2B5EF4-FFF2-40B4-BE49-F238E27FC236}">
                <a16:creationId xmlns:a16="http://schemas.microsoft.com/office/drawing/2014/main" id="{BF1E305A-7DC0-AB76-5EC0-D9D1085BF4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19292" y="2004183"/>
            <a:ext cx="914400" cy="914400"/>
          </a:xfrm>
          <a:prstGeom prst="rect">
            <a:avLst/>
          </a:prstGeom>
        </p:spPr>
      </p:pic>
      <p:pic>
        <p:nvPicPr>
          <p:cNvPr id="14" name="Graphic 13" descr="Map with pin with solid fill">
            <a:extLst>
              <a:ext uri="{FF2B5EF4-FFF2-40B4-BE49-F238E27FC236}">
                <a16:creationId xmlns:a16="http://schemas.microsoft.com/office/drawing/2014/main" id="{774DD6B4-D50B-4653-B34F-5BFAAE916E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23518" y="3429000"/>
            <a:ext cx="914400" cy="914400"/>
          </a:xfrm>
          <a:prstGeom prst="rect">
            <a:avLst/>
          </a:prstGeom>
        </p:spPr>
      </p:pic>
      <p:pic>
        <p:nvPicPr>
          <p:cNvPr id="16" name="Graphic 15" descr="Radio microphone with solid fill">
            <a:extLst>
              <a:ext uri="{FF2B5EF4-FFF2-40B4-BE49-F238E27FC236}">
                <a16:creationId xmlns:a16="http://schemas.microsoft.com/office/drawing/2014/main" id="{4A3BCCB6-324B-442F-9C81-A02C02D0E7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778" y="4994781"/>
            <a:ext cx="914400" cy="914400"/>
          </a:xfrm>
          <a:prstGeom prst="rect">
            <a:avLst/>
          </a:prstGeom>
        </p:spPr>
      </p:pic>
      <p:pic>
        <p:nvPicPr>
          <p:cNvPr id="7" name="Graphic 6" descr="Home with solid fill">
            <a:hlinkClick r:id="rId8" action="ppaction://hlinksldjump"/>
            <a:extLst>
              <a:ext uri="{FF2B5EF4-FFF2-40B4-BE49-F238E27FC236}">
                <a16:creationId xmlns:a16="http://schemas.microsoft.com/office/drawing/2014/main" id="{0F54A2CA-82B7-85B8-1E1A-68392446B4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12730" y="144268"/>
            <a:ext cx="485258" cy="485258"/>
          </a:xfrm>
          <a:prstGeom prst="rect">
            <a:avLst/>
          </a:prstGeom>
        </p:spPr>
      </p:pic>
      <p:sp>
        <p:nvSpPr>
          <p:cNvPr id="8" name="Oval 7">
            <a:extLst>
              <a:ext uri="{FF2B5EF4-FFF2-40B4-BE49-F238E27FC236}">
                <a16:creationId xmlns:a16="http://schemas.microsoft.com/office/drawing/2014/main" id="{03C73C85-C79F-45BA-F06C-0445E062CB08}"/>
              </a:ext>
            </a:extLst>
          </p:cNvPr>
          <p:cNvSpPr/>
          <p:nvPr/>
        </p:nvSpPr>
        <p:spPr>
          <a:xfrm>
            <a:off x="11449347" y="144268"/>
            <a:ext cx="598715" cy="5768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4102433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6314-FF2E-273E-6CF2-FA5AA9392453}"/>
              </a:ext>
            </a:extLst>
          </p:cNvPr>
          <p:cNvSpPr>
            <a:spLocks noGrp="1"/>
          </p:cNvSpPr>
          <p:nvPr>
            <p:ph type="title"/>
          </p:nvPr>
        </p:nvSpPr>
        <p:spPr/>
        <p:txBody>
          <a:bodyPr/>
          <a:lstStyle/>
          <a:p>
            <a:pPr algn="ctr"/>
            <a:r>
              <a:rPr lang="en-US"/>
              <a:t>6</a:t>
            </a:r>
            <a:r>
              <a:rPr lang="en-US" noProof="0"/>
              <a:t>. How does the application process work?</a:t>
            </a:r>
          </a:p>
        </p:txBody>
      </p:sp>
      <p:sp>
        <p:nvSpPr>
          <p:cNvPr id="4" name="Oval 3">
            <a:extLst>
              <a:ext uri="{FF2B5EF4-FFF2-40B4-BE49-F238E27FC236}">
                <a16:creationId xmlns:a16="http://schemas.microsoft.com/office/drawing/2014/main" id="{F945CC46-BD58-46FD-9D70-6AD7FC99889A}"/>
              </a:ext>
            </a:extLst>
          </p:cNvPr>
          <p:cNvSpPr/>
          <p:nvPr/>
        </p:nvSpPr>
        <p:spPr>
          <a:xfrm>
            <a:off x="1254577" y="1983292"/>
            <a:ext cx="473529" cy="445923"/>
          </a:xfrm>
          <a:prstGeom prst="ellipse">
            <a:avLst/>
          </a:prstGeom>
          <a:solidFill>
            <a:srgbClr val="87D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noProof="0"/>
              <a:t>1</a:t>
            </a:r>
          </a:p>
        </p:txBody>
      </p:sp>
      <p:sp>
        <p:nvSpPr>
          <p:cNvPr id="5" name="TextBox 4">
            <a:extLst>
              <a:ext uri="{FF2B5EF4-FFF2-40B4-BE49-F238E27FC236}">
                <a16:creationId xmlns:a16="http://schemas.microsoft.com/office/drawing/2014/main" id="{12D4C70C-D5A3-8A20-B692-E664AED72B3B}"/>
              </a:ext>
            </a:extLst>
          </p:cNvPr>
          <p:cNvSpPr txBox="1"/>
          <p:nvPr/>
        </p:nvSpPr>
        <p:spPr>
          <a:xfrm>
            <a:off x="1975758" y="1983292"/>
            <a:ext cx="5041988" cy="660756"/>
          </a:xfrm>
          <a:prstGeom prst="rect">
            <a:avLst/>
          </a:prstGeom>
          <a:noFill/>
        </p:spPr>
        <p:txBody>
          <a:bodyPr wrap="square" rtlCol="0">
            <a:spAutoFit/>
          </a:bodyPr>
          <a:lstStyle/>
          <a:p>
            <a:r>
              <a:rPr lang="en-US" noProof="0">
                <a:latin typeface="Open Sans Light" panose="020B0306030504020204" pitchFamily="34" charset="0"/>
                <a:ea typeface="Open Sans Light" panose="020B0306030504020204" pitchFamily="34" charset="0"/>
                <a:cs typeface="Open Sans Light" panose="020B0306030504020204" pitchFamily="34" charset="0"/>
              </a:rPr>
              <a:t>Go to </a:t>
            </a:r>
            <a:r>
              <a:rPr lang="en-US" noProof="0">
                <a:latin typeface="Open Sans Light" panose="020B0306030504020204" pitchFamily="34" charset="0"/>
                <a:ea typeface="Open Sans Light" panose="020B0306030504020204" pitchFamily="34" charset="0"/>
                <a:cs typeface="Open Sans Light" panose="020B0306030504020204" pitchFamily="34" charset="0"/>
                <a:hlinkClick r:id="rId2"/>
              </a:rPr>
              <a:t>https://www.be-future.eu/acceleration-programme/call-for-mentors/#profile</a:t>
            </a:r>
            <a:r>
              <a:rPr lang="en-US" noProof="0">
                <a:latin typeface="Open Sans Light" panose="020B0306030504020204" pitchFamily="34" charset="0"/>
                <a:ea typeface="Open Sans Light" panose="020B0306030504020204" pitchFamily="34" charset="0"/>
                <a:cs typeface="Open Sans Light" panose="020B0306030504020204" pitchFamily="34" charset="0"/>
              </a:rPr>
              <a:t> </a:t>
            </a:r>
          </a:p>
        </p:txBody>
      </p:sp>
      <p:pic>
        <p:nvPicPr>
          <p:cNvPr id="7" name="Picture 6">
            <a:extLst>
              <a:ext uri="{FF2B5EF4-FFF2-40B4-BE49-F238E27FC236}">
                <a16:creationId xmlns:a16="http://schemas.microsoft.com/office/drawing/2014/main" id="{CA51D48D-691C-18FB-73A6-DE3CC77CDDFF}"/>
              </a:ext>
            </a:extLst>
          </p:cNvPr>
          <p:cNvPicPr>
            <a:picLocks noChangeAspect="1"/>
          </p:cNvPicPr>
          <p:nvPr/>
        </p:nvPicPr>
        <p:blipFill>
          <a:blip r:embed="rId3"/>
          <a:srcRect t="20347" b="30151"/>
          <a:stretch/>
        </p:blipFill>
        <p:spPr>
          <a:xfrm>
            <a:off x="7554887" y="1522678"/>
            <a:ext cx="3922739" cy="937337"/>
          </a:xfrm>
          <a:prstGeom prst="rect">
            <a:avLst/>
          </a:prstGeom>
        </p:spPr>
      </p:pic>
      <p:sp>
        <p:nvSpPr>
          <p:cNvPr id="8" name="Oval 7">
            <a:extLst>
              <a:ext uri="{FF2B5EF4-FFF2-40B4-BE49-F238E27FC236}">
                <a16:creationId xmlns:a16="http://schemas.microsoft.com/office/drawing/2014/main" id="{7F65538A-2F86-EB2E-03F7-93ADCB13BE19}"/>
              </a:ext>
            </a:extLst>
          </p:cNvPr>
          <p:cNvSpPr/>
          <p:nvPr/>
        </p:nvSpPr>
        <p:spPr>
          <a:xfrm>
            <a:off x="1254577" y="2827954"/>
            <a:ext cx="473529" cy="445924"/>
          </a:xfrm>
          <a:prstGeom prst="ellipse">
            <a:avLst/>
          </a:prstGeom>
          <a:solidFill>
            <a:srgbClr val="87D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noProof="0"/>
              <a:t>2</a:t>
            </a:r>
          </a:p>
        </p:txBody>
      </p:sp>
      <p:sp>
        <p:nvSpPr>
          <p:cNvPr id="9" name="TextBox 8">
            <a:extLst>
              <a:ext uri="{FF2B5EF4-FFF2-40B4-BE49-F238E27FC236}">
                <a16:creationId xmlns:a16="http://schemas.microsoft.com/office/drawing/2014/main" id="{826487E1-A74C-C643-1720-6EEBE139BE88}"/>
              </a:ext>
            </a:extLst>
          </p:cNvPr>
          <p:cNvSpPr txBox="1"/>
          <p:nvPr/>
        </p:nvSpPr>
        <p:spPr>
          <a:xfrm>
            <a:off x="1898639" y="2827954"/>
            <a:ext cx="8577943" cy="646331"/>
          </a:xfrm>
          <a:prstGeom prst="rect">
            <a:avLst/>
          </a:prstGeom>
          <a:noFill/>
        </p:spPr>
        <p:txBody>
          <a:bodyPr wrap="square" rtlCol="0">
            <a:spAutoFit/>
          </a:bodyPr>
          <a:lstStyle/>
          <a:p>
            <a:r>
              <a:rPr lang="en-US" noProof="0">
                <a:latin typeface="Open Sans Light" panose="020B0306030504020204" pitchFamily="34" charset="0"/>
                <a:ea typeface="Open Sans Light" panose="020B0306030504020204" pitchFamily="34" charset="0"/>
                <a:cs typeface="Open Sans Light" panose="020B0306030504020204" pitchFamily="34" charset="0"/>
              </a:rPr>
              <a:t>Enter or register to the BEFuture Platform and go to</a:t>
            </a:r>
          </a:p>
          <a:p>
            <a:r>
              <a:rPr lang="en-US" b="1" noProof="0">
                <a:latin typeface="Open Sans Light" panose="020B0306030504020204" pitchFamily="34" charset="0"/>
                <a:ea typeface="Open Sans Light" panose="020B0306030504020204" pitchFamily="34" charset="0"/>
                <a:cs typeface="Open Sans Light" panose="020B0306030504020204" pitchFamily="34" charset="0"/>
              </a:rPr>
              <a:t> My Mentor Application</a:t>
            </a:r>
          </a:p>
        </p:txBody>
      </p:sp>
      <p:pic>
        <p:nvPicPr>
          <p:cNvPr id="11" name="Picture 10">
            <a:extLst>
              <a:ext uri="{FF2B5EF4-FFF2-40B4-BE49-F238E27FC236}">
                <a16:creationId xmlns:a16="http://schemas.microsoft.com/office/drawing/2014/main" id="{330B7C62-09FF-A03E-69CA-E1629EA61D7A}"/>
              </a:ext>
            </a:extLst>
          </p:cNvPr>
          <p:cNvPicPr>
            <a:picLocks noChangeAspect="1"/>
          </p:cNvPicPr>
          <p:nvPr/>
        </p:nvPicPr>
        <p:blipFill>
          <a:blip r:embed="rId4"/>
          <a:srcRect t="11752"/>
          <a:stretch/>
        </p:blipFill>
        <p:spPr>
          <a:xfrm>
            <a:off x="7554886" y="2751363"/>
            <a:ext cx="3922739" cy="1512833"/>
          </a:xfrm>
          <a:prstGeom prst="rect">
            <a:avLst/>
          </a:prstGeom>
        </p:spPr>
      </p:pic>
      <p:pic>
        <p:nvPicPr>
          <p:cNvPr id="13" name="Picture 12">
            <a:extLst>
              <a:ext uri="{FF2B5EF4-FFF2-40B4-BE49-F238E27FC236}">
                <a16:creationId xmlns:a16="http://schemas.microsoft.com/office/drawing/2014/main" id="{25E95372-7FA0-D24F-B451-F641366CD649}"/>
              </a:ext>
            </a:extLst>
          </p:cNvPr>
          <p:cNvPicPr>
            <a:picLocks noChangeAspect="1"/>
          </p:cNvPicPr>
          <p:nvPr/>
        </p:nvPicPr>
        <p:blipFill>
          <a:blip r:embed="rId5"/>
          <a:stretch>
            <a:fillRect/>
          </a:stretch>
        </p:blipFill>
        <p:spPr>
          <a:xfrm>
            <a:off x="714375" y="4447146"/>
            <a:ext cx="6057991" cy="1512832"/>
          </a:xfrm>
          <a:prstGeom prst="rect">
            <a:avLst/>
          </a:prstGeom>
        </p:spPr>
      </p:pic>
      <p:sp>
        <p:nvSpPr>
          <p:cNvPr id="14" name="Oval 13">
            <a:extLst>
              <a:ext uri="{FF2B5EF4-FFF2-40B4-BE49-F238E27FC236}">
                <a16:creationId xmlns:a16="http://schemas.microsoft.com/office/drawing/2014/main" id="{E435CF57-5CF0-8171-F0F3-AE88554AC7E8}"/>
              </a:ext>
            </a:extLst>
          </p:cNvPr>
          <p:cNvSpPr/>
          <p:nvPr/>
        </p:nvSpPr>
        <p:spPr>
          <a:xfrm>
            <a:off x="1254577" y="3651950"/>
            <a:ext cx="473529" cy="445924"/>
          </a:xfrm>
          <a:prstGeom prst="ellipse">
            <a:avLst/>
          </a:prstGeom>
          <a:solidFill>
            <a:srgbClr val="87D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noProof="0"/>
              <a:t>3</a:t>
            </a:r>
          </a:p>
        </p:txBody>
      </p:sp>
      <p:sp>
        <p:nvSpPr>
          <p:cNvPr id="15" name="TextBox 14">
            <a:extLst>
              <a:ext uri="{FF2B5EF4-FFF2-40B4-BE49-F238E27FC236}">
                <a16:creationId xmlns:a16="http://schemas.microsoft.com/office/drawing/2014/main" id="{F74E2385-1B84-2BEE-6995-7406F71C5379}"/>
              </a:ext>
            </a:extLst>
          </p:cNvPr>
          <p:cNvSpPr txBox="1"/>
          <p:nvPr/>
        </p:nvSpPr>
        <p:spPr>
          <a:xfrm>
            <a:off x="1898639" y="3651950"/>
            <a:ext cx="5656247" cy="646331"/>
          </a:xfrm>
          <a:prstGeom prst="rect">
            <a:avLst/>
          </a:prstGeom>
          <a:noFill/>
        </p:spPr>
        <p:txBody>
          <a:bodyPr wrap="square" rtlCol="0">
            <a:spAutoFit/>
          </a:bodyPr>
          <a:lstStyle/>
          <a:p>
            <a:r>
              <a:rPr lang="en-US" noProof="0">
                <a:latin typeface="Open Sans Light" panose="020B0306030504020204" pitchFamily="34" charset="0"/>
                <a:ea typeface="Open Sans Light" panose="020B0306030504020204" pitchFamily="34" charset="0"/>
                <a:cs typeface="Open Sans Light" panose="020B0306030504020204" pitchFamily="34" charset="0"/>
              </a:rPr>
              <a:t>Fill in the necessary information and upload the required documents</a:t>
            </a:r>
            <a:endParaRPr lang="en-US" b="1" noProof="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7" name="Picture 16">
            <a:extLst>
              <a:ext uri="{FF2B5EF4-FFF2-40B4-BE49-F238E27FC236}">
                <a16:creationId xmlns:a16="http://schemas.microsoft.com/office/drawing/2014/main" id="{DCFC92AE-C4A3-D6DB-D60D-6B6ED5AFFF6E}"/>
              </a:ext>
            </a:extLst>
          </p:cNvPr>
          <p:cNvPicPr>
            <a:picLocks noChangeAspect="1"/>
          </p:cNvPicPr>
          <p:nvPr/>
        </p:nvPicPr>
        <p:blipFill>
          <a:blip r:embed="rId6"/>
          <a:stretch>
            <a:fillRect/>
          </a:stretch>
        </p:blipFill>
        <p:spPr>
          <a:xfrm>
            <a:off x="7400254" y="4516777"/>
            <a:ext cx="4077371" cy="1616188"/>
          </a:xfrm>
          <a:prstGeom prst="rect">
            <a:avLst/>
          </a:prstGeom>
        </p:spPr>
      </p:pic>
      <p:pic>
        <p:nvPicPr>
          <p:cNvPr id="6" name="Graphic 5" descr="Home with solid fill">
            <a:hlinkClick r:id="rId7" action="ppaction://hlinksldjump"/>
            <a:extLst>
              <a:ext uri="{FF2B5EF4-FFF2-40B4-BE49-F238E27FC236}">
                <a16:creationId xmlns:a16="http://schemas.microsoft.com/office/drawing/2014/main" id="{1970B771-BE68-3768-FF47-EE4FD9F265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12730" y="144268"/>
            <a:ext cx="485258" cy="485258"/>
          </a:xfrm>
          <a:prstGeom prst="rect">
            <a:avLst/>
          </a:prstGeom>
        </p:spPr>
      </p:pic>
      <p:sp>
        <p:nvSpPr>
          <p:cNvPr id="10" name="Oval 9">
            <a:extLst>
              <a:ext uri="{FF2B5EF4-FFF2-40B4-BE49-F238E27FC236}">
                <a16:creationId xmlns:a16="http://schemas.microsoft.com/office/drawing/2014/main" id="{73809695-D0B2-A475-39BE-6D76B596BB43}"/>
              </a:ext>
            </a:extLst>
          </p:cNvPr>
          <p:cNvSpPr/>
          <p:nvPr/>
        </p:nvSpPr>
        <p:spPr>
          <a:xfrm>
            <a:off x="11449347" y="144268"/>
            <a:ext cx="598715" cy="5768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782437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58A4-00FB-D35C-392B-20F090067EEE}"/>
              </a:ext>
            </a:extLst>
          </p:cNvPr>
          <p:cNvSpPr>
            <a:spLocks noGrp="1"/>
          </p:cNvSpPr>
          <p:nvPr>
            <p:ph type="title"/>
          </p:nvPr>
        </p:nvSpPr>
        <p:spPr/>
        <p:txBody>
          <a:bodyPr/>
          <a:lstStyle/>
          <a:p>
            <a:pPr algn="ctr"/>
            <a:r>
              <a:rPr lang="en-US"/>
              <a:t>7</a:t>
            </a:r>
            <a:r>
              <a:rPr lang="en-US" noProof="0"/>
              <a:t>. What happens if I succeed?</a:t>
            </a:r>
          </a:p>
        </p:txBody>
      </p:sp>
      <p:sp>
        <p:nvSpPr>
          <p:cNvPr id="3" name="Content Placeholder 2">
            <a:extLst>
              <a:ext uri="{FF2B5EF4-FFF2-40B4-BE49-F238E27FC236}">
                <a16:creationId xmlns:a16="http://schemas.microsoft.com/office/drawing/2014/main" id="{DBDE5D41-78E8-0875-E9F0-3DCFFABCE543}"/>
              </a:ext>
            </a:extLst>
          </p:cNvPr>
          <p:cNvSpPr>
            <a:spLocks noGrp="1"/>
          </p:cNvSpPr>
          <p:nvPr>
            <p:ph idx="1"/>
          </p:nvPr>
        </p:nvSpPr>
        <p:spPr>
          <a:xfrm>
            <a:off x="838200" y="1624919"/>
            <a:ext cx="10515600" cy="4351338"/>
          </a:xfrm>
        </p:spPr>
        <p:txBody>
          <a:bodyPr/>
          <a:lstStyle/>
          <a:p>
            <a:pPr>
              <a:lnSpc>
                <a:spcPct val="130000"/>
              </a:lnSpc>
            </a:pPr>
            <a:r>
              <a:rPr lang="en-US" noProof="0"/>
              <a:t>Your profile will be part of the </a:t>
            </a:r>
            <a:r>
              <a:rPr lang="en-US" b="1" noProof="0"/>
              <a:t>BEFuture Pool of Mentors </a:t>
            </a:r>
            <a:r>
              <a:rPr lang="en-US" noProof="0"/>
              <a:t>and showcased in the </a:t>
            </a:r>
            <a:r>
              <a:rPr lang="en-US" b="1" noProof="0">
                <a:hlinkClick r:id="rId2"/>
              </a:rPr>
              <a:t>BEFuture </a:t>
            </a:r>
            <a:r>
              <a:rPr lang="en-US" b="1">
                <a:hlinkClick r:id="rId2"/>
              </a:rPr>
              <a:t>Marketplace</a:t>
            </a:r>
            <a:r>
              <a:rPr lang="en-US" noProof="0"/>
              <a:t>. </a:t>
            </a:r>
          </a:p>
          <a:p>
            <a:pPr>
              <a:lnSpc>
                <a:spcPct val="130000"/>
              </a:lnSpc>
            </a:pPr>
            <a:r>
              <a:rPr lang="en-US" noProof="0"/>
              <a:t>Each selected innovative project will choose a mentor from the Pool, before 15</a:t>
            </a:r>
            <a:r>
              <a:rPr lang="en-US" baseline="30000" noProof="0"/>
              <a:t>th</a:t>
            </a:r>
            <a:r>
              <a:rPr lang="en-US" noProof="0"/>
              <a:t> of May.</a:t>
            </a:r>
          </a:p>
          <a:p>
            <a:pPr>
              <a:lnSpc>
                <a:spcPct val="130000"/>
              </a:lnSpc>
            </a:pPr>
            <a:r>
              <a:rPr lang="en-US" noProof="0"/>
              <a:t>A collaboration agreement is signed, and the mentors’ tasks start, lasting until the end of the project.</a:t>
            </a:r>
          </a:p>
          <a:p>
            <a:pPr marL="0" indent="0">
              <a:buNone/>
            </a:pPr>
            <a:endParaRPr lang="en-US" noProof="0"/>
          </a:p>
        </p:txBody>
      </p:sp>
      <p:sp>
        <p:nvSpPr>
          <p:cNvPr id="4" name="Arrow: Right 3">
            <a:extLst>
              <a:ext uri="{FF2B5EF4-FFF2-40B4-BE49-F238E27FC236}">
                <a16:creationId xmlns:a16="http://schemas.microsoft.com/office/drawing/2014/main" id="{D4630969-34FE-A2EB-14EF-FE922FA50B37}"/>
              </a:ext>
            </a:extLst>
          </p:cNvPr>
          <p:cNvSpPr/>
          <p:nvPr/>
        </p:nvSpPr>
        <p:spPr>
          <a:xfrm>
            <a:off x="1383294" y="5637409"/>
            <a:ext cx="1518557" cy="277586"/>
          </a:xfrm>
          <a:prstGeom prst="rightArrow">
            <a:avLst/>
          </a:prstGeom>
          <a:solidFill>
            <a:srgbClr val="89D5D8"/>
          </a:solidFill>
          <a:ln>
            <a:solidFill>
              <a:srgbClr val="00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TextBox 4">
            <a:extLst>
              <a:ext uri="{FF2B5EF4-FFF2-40B4-BE49-F238E27FC236}">
                <a16:creationId xmlns:a16="http://schemas.microsoft.com/office/drawing/2014/main" id="{0AE403C9-48E4-9D47-C21F-F7466A3254D7}"/>
              </a:ext>
            </a:extLst>
          </p:cNvPr>
          <p:cNvSpPr txBox="1"/>
          <p:nvPr/>
        </p:nvSpPr>
        <p:spPr>
          <a:xfrm>
            <a:off x="3032523" y="5576147"/>
            <a:ext cx="8765777" cy="400110"/>
          </a:xfrm>
          <a:prstGeom prst="rect">
            <a:avLst/>
          </a:prstGeom>
          <a:solidFill>
            <a:srgbClr val="B9CBBC"/>
          </a:solidFill>
        </p:spPr>
        <p:txBody>
          <a:bodyPr wrap="square" rtlCol="0">
            <a:spAutoFit/>
          </a:bodyPr>
          <a:lstStyle/>
          <a:p>
            <a:r>
              <a:rPr lang="en-US" sz="2000" i="1" noProof="0">
                <a:latin typeface="Open Sans Light"/>
              </a:rPr>
              <a:t>Work location –remote or in-person- to be agreed between mentor and projects</a:t>
            </a:r>
          </a:p>
        </p:txBody>
      </p:sp>
      <p:pic>
        <p:nvPicPr>
          <p:cNvPr id="7" name="Graphic 6" descr="Home with solid fill">
            <a:hlinkClick r:id="rId3" action="ppaction://hlinksldjump"/>
            <a:extLst>
              <a:ext uri="{FF2B5EF4-FFF2-40B4-BE49-F238E27FC236}">
                <a16:creationId xmlns:a16="http://schemas.microsoft.com/office/drawing/2014/main" id="{2D667E85-58BA-A6E3-FFC9-8B70A549A3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12730" y="144268"/>
            <a:ext cx="485258" cy="485258"/>
          </a:xfrm>
          <a:prstGeom prst="rect">
            <a:avLst/>
          </a:prstGeom>
        </p:spPr>
      </p:pic>
      <p:sp>
        <p:nvSpPr>
          <p:cNvPr id="8" name="Oval 7">
            <a:extLst>
              <a:ext uri="{FF2B5EF4-FFF2-40B4-BE49-F238E27FC236}">
                <a16:creationId xmlns:a16="http://schemas.microsoft.com/office/drawing/2014/main" id="{28D49960-4621-DC29-1924-C19B2A892E41}"/>
              </a:ext>
            </a:extLst>
          </p:cNvPr>
          <p:cNvSpPr/>
          <p:nvPr/>
        </p:nvSpPr>
        <p:spPr>
          <a:xfrm>
            <a:off x="11449347" y="144268"/>
            <a:ext cx="598715" cy="5768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42392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8D59-DE44-96D9-3AC2-38CA0CF412CA}"/>
              </a:ext>
            </a:extLst>
          </p:cNvPr>
          <p:cNvSpPr>
            <a:spLocks noGrp="1"/>
          </p:cNvSpPr>
          <p:nvPr>
            <p:ph type="title"/>
          </p:nvPr>
        </p:nvSpPr>
        <p:spPr/>
        <p:txBody>
          <a:bodyPr/>
          <a:lstStyle/>
          <a:p>
            <a:pPr algn="ctr"/>
            <a:r>
              <a:rPr lang="en-US"/>
              <a:t>8</a:t>
            </a:r>
            <a:r>
              <a:rPr lang="en-US" noProof="0"/>
              <a:t>. Timeline for mentors and projects</a:t>
            </a:r>
          </a:p>
        </p:txBody>
      </p:sp>
      <p:sp>
        <p:nvSpPr>
          <p:cNvPr id="4" name="Arrow: Right 3">
            <a:extLst>
              <a:ext uri="{FF2B5EF4-FFF2-40B4-BE49-F238E27FC236}">
                <a16:creationId xmlns:a16="http://schemas.microsoft.com/office/drawing/2014/main" id="{B4BAF3E0-22F0-B9BD-741B-A15EC8EC113B}"/>
              </a:ext>
            </a:extLst>
          </p:cNvPr>
          <p:cNvSpPr/>
          <p:nvPr/>
        </p:nvSpPr>
        <p:spPr>
          <a:xfrm>
            <a:off x="1509310" y="3602515"/>
            <a:ext cx="10235593" cy="388345"/>
          </a:xfrm>
          <a:custGeom>
            <a:avLst/>
            <a:gdLst>
              <a:gd name="connsiteX0" fmla="*/ 0 w 10235593"/>
              <a:gd name="connsiteY0" fmla="*/ 97086 h 388345"/>
              <a:gd name="connsiteX1" fmla="*/ 590672 w 10235593"/>
              <a:gd name="connsiteY1" fmla="*/ 97086 h 388345"/>
              <a:gd name="connsiteX2" fmla="*/ 1181344 w 10235593"/>
              <a:gd name="connsiteY2" fmla="*/ 97086 h 388345"/>
              <a:gd name="connsiteX3" fmla="*/ 1972844 w 10235593"/>
              <a:gd name="connsiteY3" fmla="*/ 97086 h 388345"/>
              <a:gd name="connsiteX4" fmla="*/ 2463102 w 10235593"/>
              <a:gd name="connsiteY4" fmla="*/ 97086 h 388345"/>
              <a:gd name="connsiteX5" fmla="*/ 2953359 w 10235593"/>
              <a:gd name="connsiteY5" fmla="*/ 97086 h 388345"/>
              <a:gd name="connsiteX6" fmla="*/ 3544031 w 10235593"/>
              <a:gd name="connsiteY6" fmla="*/ 97086 h 388345"/>
              <a:gd name="connsiteX7" fmla="*/ 4235117 w 10235593"/>
              <a:gd name="connsiteY7" fmla="*/ 97086 h 388345"/>
              <a:gd name="connsiteX8" fmla="*/ 4926203 w 10235593"/>
              <a:gd name="connsiteY8" fmla="*/ 97086 h 388345"/>
              <a:gd name="connsiteX9" fmla="*/ 5617289 w 10235593"/>
              <a:gd name="connsiteY9" fmla="*/ 97086 h 388345"/>
              <a:gd name="connsiteX10" fmla="*/ 6408789 w 10235593"/>
              <a:gd name="connsiteY10" fmla="*/ 97086 h 388345"/>
              <a:gd name="connsiteX11" fmla="*/ 6999461 w 10235593"/>
              <a:gd name="connsiteY11" fmla="*/ 97086 h 388345"/>
              <a:gd name="connsiteX12" fmla="*/ 7690547 w 10235593"/>
              <a:gd name="connsiteY12" fmla="*/ 97086 h 388345"/>
              <a:gd name="connsiteX13" fmla="*/ 8281219 w 10235593"/>
              <a:gd name="connsiteY13" fmla="*/ 97086 h 388345"/>
              <a:gd name="connsiteX14" fmla="*/ 8871891 w 10235593"/>
              <a:gd name="connsiteY14" fmla="*/ 97086 h 388345"/>
              <a:gd name="connsiteX15" fmla="*/ 9462563 w 10235593"/>
              <a:gd name="connsiteY15" fmla="*/ 97086 h 388345"/>
              <a:gd name="connsiteX16" fmla="*/ 10041421 w 10235593"/>
              <a:gd name="connsiteY16" fmla="*/ 97086 h 388345"/>
              <a:gd name="connsiteX17" fmla="*/ 10041421 w 10235593"/>
              <a:gd name="connsiteY17" fmla="*/ 0 h 388345"/>
              <a:gd name="connsiteX18" fmla="*/ 10235593 w 10235593"/>
              <a:gd name="connsiteY18" fmla="*/ 194173 h 388345"/>
              <a:gd name="connsiteX19" fmla="*/ 10041421 w 10235593"/>
              <a:gd name="connsiteY19" fmla="*/ 388345 h 388345"/>
              <a:gd name="connsiteX20" fmla="*/ 10041421 w 10235593"/>
              <a:gd name="connsiteY20" fmla="*/ 291259 h 388345"/>
              <a:gd name="connsiteX21" fmla="*/ 9651578 w 10235593"/>
              <a:gd name="connsiteY21" fmla="*/ 291259 h 388345"/>
              <a:gd name="connsiteX22" fmla="*/ 8960492 w 10235593"/>
              <a:gd name="connsiteY22" fmla="*/ 291259 h 388345"/>
              <a:gd name="connsiteX23" fmla="*/ 8570648 w 10235593"/>
              <a:gd name="connsiteY23" fmla="*/ 291259 h 388345"/>
              <a:gd name="connsiteX24" fmla="*/ 7779148 w 10235593"/>
              <a:gd name="connsiteY24" fmla="*/ 291259 h 388345"/>
              <a:gd name="connsiteX25" fmla="*/ 6987648 w 10235593"/>
              <a:gd name="connsiteY25" fmla="*/ 291259 h 388345"/>
              <a:gd name="connsiteX26" fmla="*/ 6396976 w 10235593"/>
              <a:gd name="connsiteY26" fmla="*/ 291259 h 388345"/>
              <a:gd name="connsiteX27" fmla="*/ 5605476 w 10235593"/>
              <a:gd name="connsiteY27" fmla="*/ 291259 h 388345"/>
              <a:gd name="connsiteX28" fmla="*/ 5014804 w 10235593"/>
              <a:gd name="connsiteY28" fmla="*/ 291259 h 388345"/>
              <a:gd name="connsiteX29" fmla="*/ 4323718 w 10235593"/>
              <a:gd name="connsiteY29" fmla="*/ 291259 h 388345"/>
              <a:gd name="connsiteX30" fmla="*/ 4034289 w 10235593"/>
              <a:gd name="connsiteY30" fmla="*/ 291259 h 388345"/>
              <a:gd name="connsiteX31" fmla="*/ 3242788 w 10235593"/>
              <a:gd name="connsiteY31" fmla="*/ 291259 h 388345"/>
              <a:gd name="connsiteX32" fmla="*/ 2752531 w 10235593"/>
              <a:gd name="connsiteY32" fmla="*/ 291259 h 388345"/>
              <a:gd name="connsiteX33" fmla="*/ 2061445 w 10235593"/>
              <a:gd name="connsiteY33" fmla="*/ 291259 h 388345"/>
              <a:gd name="connsiteX34" fmla="*/ 1772015 w 10235593"/>
              <a:gd name="connsiteY34" fmla="*/ 291259 h 388345"/>
              <a:gd name="connsiteX35" fmla="*/ 980515 w 10235593"/>
              <a:gd name="connsiteY35" fmla="*/ 291259 h 388345"/>
              <a:gd name="connsiteX36" fmla="*/ 0 w 10235593"/>
              <a:gd name="connsiteY36" fmla="*/ 291259 h 388345"/>
              <a:gd name="connsiteX37" fmla="*/ 0 w 10235593"/>
              <a:gd name="connsiteY37" fmla="*/ 97086 h 3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235593" h="388345" fill="none" extrusionOk="0">
                <a:moveTo>
                  <a:pt x="0" y="97086"/>
                </a:moveTo>
                <a:cubicBezTo>
                  <a:pt x="290600" y="33164"/>
                  <a:pt x="374998" y="110188"/>
                  <a:pt x="590672" y="97086"/>
                </a:cubicBezTo>
                <a:cubicBezTo>
                  <a:pt x="806346" y="83984"/>
                  <a:pt x="901072" y="113246"/>
                  <a:pt x="1181344" y="97086"/>
                </a:cubicBezTo>
                <a:cubicBezTo>
                  <a:pt x="1461616" y="80926"/>
                  <a:pt x="1600448" y="164008"/>
                  <a:pt x="1972844" y="97086"/>
                </a:cubicBezTo>
                <a:cubicBezTo>
                  <a:pt x="2345240" y="30164"/>
                  <a:pt x="2321424" y="151957"/>
                  <a:pt x="2463102" y="97086"/>
                </a:cubicBezTo>
                <a:cubicBezTo>
                  <a:pt x="2604780" y="42215"/>
                  <a:pt x="2779389" y="130661"/>
                  <a:pt x="2953359" y="97086"/>
                </a:cubicBezTo>
                <a:cubicBezTo>
                  <a:pt x="3127329" y="63511"/>
                  <a:pt x="3249145" y="105232"/>
                  <a:pt x="3544031" y="97086"/>
                </a:cubicBezTo>
                <a:cubicBezTo>
                  <a:pt x="3838917" y="88940"/>
                  <a:pt x="3992067" y="125220"/>
                  <a:pt x="4235117" y="97086"/>
                </a:cubicBezTo>
                <a:cubicBezTo>
                  <a:pt x="4478167" y="68952"/>
                  <a:pt x="4759234" y="137414"/>
                  <a:pt x="4926203" y="97086"/>
                </a:cubicBezTo>
                <a:cubicBezTo>
                  <a:pt x="5093172" y="56758"/>
                  <a:pt x="5435982" y="105559"/>
                  <a:pt x="5617289" y="97086"/>
                </a:cubicBezTo>
                <a:cubicBezTo>
                  <a:pt x="5798596" y="88613"/>
                  <a:pt x="6196344" y="156704"/>
                  <a:pt x="6408789" y="97086"/>
                </a:cubicBezTo>
                <a:cubicBezTo>
                  <a:pt x="6621234" y="37468"/>
                  <a:pt x="6713620" y="101080"/>
                  <a:pt x="6999461" y="97086"/>
                </a:cubicBezTo>
                <a:cubicBezTo>
                  <a:pt x="7285302" y="93092"/>
                  <a:pt x="7349537" y="174212"/>
                  <a:pt x="7690547" y="97086"/>
                </a:cubicBezTo>
                <a:cubicBezTo>
                  <a:pt x="8031557" y="19960"/>
                  <a:pt x="8011936" y="97823"/>
                  <a:pt x="8281219" y="97086"/>
                </a:cubicBezTo>
                <a:cubicBezTo>
                  <a:pt x="8550502" y="96349"/>
                  <a:pt x="8691656" y="98113"/>
                  <a:pt x="8871891" y="97086"/>
                </a:cubicBezTo>
                <a:cubicBezTo>
                  <a:pt x="9052126" y="96059"/>
                  <a:pt x="9261815" y="152372"/>
                  <a:pt x="9462563" y="97086"/>
                </a:cubicBezTo>
                <a:cubicBezTo>
                  <a:pt x="9663311" y="41800"/>
                  <a:pt x="9893184" y="122926"/>
                  <a:pt x="10041421" y="97086"/>
                </a:cubicBezTo>
                <a:cubicBezTo>
                  <a:pt x="10034969" y="75409"/>
                  <a:pt x="10053014" y="24123"/>
                  <a:pt x="10041421" y="0"/>
                </a:cubicBezTo>
                <a:cubicBezTo>
                  <a:pt x="10132804" y="74563"/>
                  <a:pt x="10163089" y="139928"/>
                  <a:pt x="10235593" y="194173"/>
                </a:cubicBezTo>
                <a:cubicBezTo>
                  <a:pt x="10161814" y="294009"/>
                  <a:pt x="10085739" y="322573"/>
                  <a:pt x="10041421" y="388345"/>
                </a:cubicBezTo>
                <a:cubicBezTo>
                  <a:pt x="10031931" y="350304"/>
                  <a:pt x="10049213" y="326073"/>
                  <a:pt x="10041421" y="291259"/>
                </a:cubicBezTo>
                <a:cubicBezTo>
                  <a:pt x="9932578" y="317119"/>
                  <a:pt x="9766881" y="255326"/>
                  <a:pt x="9651578" y="291259"/>
                </a:cubicBezTo>
                <a:cubicBezTo>
                  <a:pt x="9536275" y="327192"/>
                  <a:pt x="9180148" y="274623"/>
                  <a:pt x="8960492" y="291259"/>
                </a:cubicBezTo>
                <a:cubicBezTo>
                  <a:pt x="8740836" y="307895"/>
                  <a:pt x="8765563" y="279164"/>
                  <a:pt x="8570648" y="291259"/>
                </a:cubicBezTo>
                <a:cubicBezTo>
                  <a:pt x="8375733" y="303354"/>
                  <a:pt x="8033664" y="219487"/>
                  <a:pt x="7779148" y="291259"/>
                </a:cubicBezTo>
                <a:cubicBezTo>
                  <a:pt x="7524632" y="363031"/>
                  <a:pt x="7209750" y="262669"/>
                  <a:pt x="6987648" y="291259"/>
                </a:cubicBezTo>
                <a:cubicBezTo>
                  <a:pt x="6765546" y="319849"/>
                  <a:pt x="6528795" y="222001"/>
                  <a:pt x="6396976" y="291259"/>
                </a:cubicBezTo>
                <a:cubicBezTo>
                  <a:pt x="6265157" y="360517"/>
                  <a:pt x="5996759" y="219601"/>
                  <a:pt x="5605476" y="291259"/>
                </a:cubicBezTo>
                <a:cubicBezTo>
                  <a:pt x="5214193" y="362917"/>
                  <a:pt x="5236759" y="270319"/>
                  <a:pt x="5014804" y="291259"/>
                </a:cubicBezTo>
                <a:cubicBezTo>
                  <a:pt x="4792849" y="312199"/>
                  <a:pt x="4495813" y="253251"/>
                  <a:pt x="4323718" y="291259"/>
                </a:cubicBezTo>
                <a:cubicBezTo>
                  <a:pt x="4151623" y="329267"/>
                  <a:pt x="4107227" y="288742"/>
                  <a:pt x="4034289" y="291259"/>
                </a:cubicBezTo>
                <a:cubicBezTo>
                  <a:pt x="3961351" y="293776"/>
                  <a:pt x="3631660" y="258675"/>
                  <a:pt x="3242788" y="291259"/>
                </a:cubicBezTo>
                <a:cubicBezTo>
                  <a:pt x="2853916" y="323843"/>
                  <a:pt x="2905659" y="254922"/>
                  <a:pt x="2752531" y="291259"/>
                </a:cubicBezTo>
                <a:cubicBezTo>
                  <a:pt x="2599403" y="327596"/>
                  <a:pt x="2234248" y="251893"/>
                  <a:pt x="2061445" y="291259"/>
                </a:cubicBezTo>
                <a:cubicBezTo>
                  <a:pt x="1888642" y="330625"/>
                  <a:pt x="1899432" y="270392"/>
                  <a:pt x="1772015" y="291259"/>
                </a:cubicBezTo>
                <a:cubicBezTo>
                  <a:pt x="1644598" y="312126"/>
                  <a:pt x="1245291" y="271115"/>
                  <a:pt x="980515" y="291259"/>
                </a:cubicBezTo>
                <a:cubicBezTo>
                  <a:pt x="715739" y="311403"/>
                  <a:pt x="482842" y="250579"/>
                  <a:pt x="0" y="291259"/>
                </a:cubicBezTo>
                <a:cubicBezTo>
                  <a:pt x="-8080" y="211956"/>
                  <a:pt x="7610" y="151650"/>
                  <a:pt x="0" y="97086"/>
                </a:cubicBezTo>
                <a:close/>
              </a:path>
              <a:path w="10235593" h="388345" stroke="0" extrusionOk="0">
                <a:moveTo>
                  <a:pt x="0" y="97086"/>
                </a:moveTo>
                <a:cubicBezTo>
                  <a:pt x="180629" y="73601"/>
                  <a:pt x="287506" y="104345"/>
                  <a:pt x="490258" y="97086"/>
                </a:cubicBezTo>
                <a:cubicBezTo>
                  <a:pt x="693010" y="89827"/>
                  <a:pt x="695284" y="109740"/>
                  <a:pt x="779687" y="97086"/>
                </a:cubicBezTo>
                <a:cubicBezTo>
                  <a:pt x="864090" y="84432"/>
                  <a:pt x="1281691" y="187367"/>
                  <a:pt x="1571187" y="97086"/>
                </a:cubicBezTo>
                <a:cubicBezTo>
                  <a:pt x="1860683" y="6805"/>
                  <a:pt x="1867055" y="138495"/>
                  <a:pt x="2061445" y="97086"/>
                </a:cubicBezTo>
                <a:cubicBezTo>
                  <a:pt x="2255835" y="55677"/>
                  <a:pt x="2373767" y="102399"/>
                  <a:pt x="2551702" y="97086"/>
                </a:cubicBezTo>
                <a:cubicBezTo>
                  <a:pt x="2729637" y="91773"/>
                  <a:pt x="3004065" y="175018"/>
                  <a:pt x="3343203" y="97086"/>
                </a:cubicBezTo>
                <a:cubicBezTo>
                  <a:pt x="3682341" y="19154"/>
                  <a:pt x="3610892" y="115358"/>
                  <a:pt x="3733046" y="97086"/>
                </a:cubicBezTo>
                <a:cubicBezTo>
                  <a:pt x="3855200" y="78814"/>
                  <a:pt x="4289229" y="143157"/>
                  <a:pt x="4524546" y="97086"/>
                </a:cubicBezTo>
                <a:cubicBezTo>
                  <a:pt x="4759863" y="51015"/>
                  <a:pt x="4987301" y="128659"/>
                  <a:pt x="5316046" y="97086"/>
                </a:cubicBezTo>
                <a:cubicBezTo>
                  <a:pt x="5644791" y="65513"/>
                  <a:pt x="5748905" y="160726"/>
                  <a:pt x="5906718" y="97086"/>
                </a:cubicBezTo>
                <a:cubicBezTo>
                  <a:pt x="6064531" y="33446"/>
                  <a:pt x="6400255" y="181875"/>
                  <a:pt x="6698218" y="97086"/>
                </a:cubicBezTo>
                <a:cubicBezTo>
                  <a:pt x="6996181" y="12297"/>
                  <a:pt x="7030116" y="118612"/>
                  <a:pt x="7188476" y="97086"/>
                </a:cubicBezTo>
                <a:cubicBezTo>
                  <a:pt x="7346836" y="75560"/>
                  <a:pt x="7461669" y="112177"/>
                  <a:pt x="7678734" y="97086"/>
                </a:cubicBezTo>
                <a:cubicBezTo>
                  <a:pt x="7895799" y="81995"/>
                  <a:pt x="8193039" y="120145"/>
                  <a:pt x="8369820" y="97086"/>
                </a:cubicBezTo>
                <a:cubicBezTo>
                  <a:pt x="8546601" y="74027"/>
                  <a:pt x="8744138" y="99929"/>
                  <a:pt x="8860077" y="97086"/>
                </a:cubicBezTo>
                <a:cubicBezTo>
                  <a:pt x="8976016" y="94243"/>
                  <a:pt x="9676299" y="104596"/>
                  <a:pt x="10041421" y="97086"/>
                </a:cubicBezTo>
                <a:cubicBezTo>
                  <a:pt x="10030115" y="59646"/>
                  <a:pt x="10048480" y="33324"/>
                  <a:pt x="10041421" y="0"/>
                </a:cubicBezTo>
                <a:cubicBezTo>
                  <a:pt x="10128602" y="80427"/>
                  <a:pt x="10187868" y="161031"/>
                  <a:pt x="10235593" y="194173"/>
                </a:cubicBezTo>
                <a:cubicBezTo>
                  <a:pt x="10185519" y="247010"/>
                  <a:pt x="10106192" y="292634"/>
                  <a:pt x="10041421" y="388345"/>
                </a:cubicBezTo>
                <a:cubicBezTo>
                  <a:pt x="10030941" y="343546"/>
                  <a:pt x="10047245" y="324176"/>
                  <a:pt x="10041421" y="291259"/>
                </a:cubicBezTo>
                <a:cubicBezTo>
                  <a:pt x="9832034" y="336866"/>
                  <a:pt x="9743835" y="233238"/>
                  <a:pt x="9551163" y="291259"/>
                </a:cubicBezTo>
                <a:cubicBezTo>
                  <a:pt x="9358491" y="349280"/>
                  <a:pt x="9131896" y="245646"/>
                  <a:pt x="8960492" y="291259"/>
                </a:cubicBezTo>
                <a:cubicBezTo>
                  <a:pt x="8789088" y="336872"/>
                  <a:pt x="8735050" y="274980"/>
                  <a:pt x="8671062" y="291259"/>
                </a:cubicBezTo>
                <a:cubicBezTo>
                  <a:pt x="8607074" y="307538"/>
                  <a:pt x="8469087" y="281023"/>
                  <a:pt x="8381633" y="291259"/>
                </a:cubicBezTo>
                <a:cubicBezTo>
                  <a:pt x="8294179" y="301495"/>
                  <a:pt x="7936789" y="233000"/>
                  <a:pt x="7790961" y="291259"/>
                </a:cubicBezTo>
                <a:cubicBezTo>
                  <a:pt x="7645133" y="349518"/>
                  <a:pt x="7569634" y="271650"/>
                  <a:pt x="7401118" y="291259"/>
                </a:cubicBezTo>
                <a:cubicBezTo>
                  <a:pt x="7232602" y="310868"/>
                  <a:pt x="7019241" y="212411"/>
                  <a:pt x="6710032" y="291259"/>
                </a:cubicBezTo>
                <a:cubicBezTo>
                  <a:pt x="6400823" y="370107"/>
                  <a:pt x="6466705" y="258446"/>
                  <a:pt x="6320189" y="291259"/>
                </a:cubicBezTo>
                <a:cubicBezTo>
                  <a:pt x="6173673" y="324072"/>
                  <a:pt x="5900294" y="217482"/>
                  <a:pt x="5629102" y="291259"/>
                </a:cubicBezTo>
                <a:cubicBezTo>
                  <a:pt x="5357910" y="365036"/>
                  <a:pt x="5399399" y="287943"/>
                  <a:pt x="5339673" y="291259"/>
                </a:cubicBezTo>
                <a:cubicBezTo>
                  <a:pt x="5279947" y="294575"/>
                  <a:pt x="4886490" y="249508"/>
                  <a:pt x="4648587" y="291259"/>
                </a:cubicBezTo>
                <a:cubicBezTo>
                  <a:pt x="4410684" y="333010"/>
                  <a:pt x="4394661" y="251144"/>
                  <a:pt x="4258744" y="291259"/>
                </a:cubicBezTo>
                <a:cubicBezTo>
                  <a:pt x="4122827" y="331374"/>
                  <a:pt x="4032758" y="275481"/>
                  <a:pt x="3969315" y="291259"/>
                </a:cubicBezTo>
                <a:cubicBezTo>
                  <a:pt x="3905872" y="307037"/>
                  <a:pt x="3741134" y="264334"/>
                  <a:pt x="3579471" y="291259"/>
                </a:cubicBezTo>
                <a:cubicBezTo>
                  <a:pt x="3417808" y="318184"/>
                  <a:pt x="3143151" y="230783"/>
                  <a:pt x="2888385" y="291259"/>
                </a:cubicBezTo>
                <a:cubicBezTo>
                  <a:pt x="2633619" y="351735"/>
                  <a:pt x="2618768" y="268433"/>
                  <a:pt x="2498542" y="291259"/>
                </a:cubicBezTo>
                <a:cubicBezTo>
                  <a:pt x="2378316" y="314085"/>
                  <a:pt x="2326991" y="279885"/>
                  <a:pt x="2209113" y="291259"/>
                </a:cubicBezTo>
                <a:cubicBezTo>
                  <a:pt x="2091235" y="302633"/>
                  <a:pt x="1986560" y="273005"/>
                  <a:pt x="1819269" y="291259"/>
                </a:cubicBezTo>
                <a:cubicBezTo>
                  <a:pt x="1651978" y="309513"/>
                  <a:pt x="1499638" y="277102"/>
                  <a:pt x="1329012" y="291259"/>
                </a:cubicBezTo>
                <a:cubicBezTo>
                  <a:pt x="1158386" y="305416"/>
                  <a:pt x="1018112" y="229737"/>
                  <a:pt x="738340" y="291259"/>
                </a:cubicBezTo>
                <a:cubicBezTo>
                  <a:pt x="458568" y="352781"/>
                  <a:pt x="340237" y="243054"/>
                  <a:pt x="0" y="291259"/>
                </a:cubicBezTo>
                <a:cubicBezTo>
                  <a:pt x="-20143" y="223637"/>
                  <a:pt x="6669" y="184442"/>
                  <a:pt x="0" y="97086"/>
                </a:cubicBezTo>
                <a:close/>
              </a:path>
            </a:pathLst>
          </a:custGeom>
          <a:solidFill>
            <a:schemeClr val="tx2">
              <a:lumMod val="60000"/>
              <a:lumOff val="40000"/>
            </a:schemeClr>
          </a:solidFill>
          <a:ln cap="sq" cmpd="tri">
            <a:extLst>
              <a:ext uri="{C807C97D-BFC1-408E-A445-0C87EB9F89A2}">
                <ask:lineSketchStyleProps xmlns:ask="http://schemas.microsoft.com/office/drawing/2018/sketchyshapes" sd="1219033472">
                  <a:prstGeom prst="rightArrow">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6" name="Straight Connector 5">
            <a:extLst>
              <a:ext uri="{FF2B5EF4-FFF2-40B4-BE49-F238E27FC236}">
                <a16:creationId xmlns:a16="http://schemas.microsoft.com/office/drawing/2014/main" id="{2BAECF52-3E3A-F06E-5BAA-1446087673E4}"/>
              </a:ext>
            </a:extLst>
          </p:cNvPr>
          <p:cNvCxnSpPr>
            <a:cxnSpLocks/>
          </p:cNvCxnSpPr>
          <p:nvPr/>
        </p:nvCxnSpPr>
        <p:spPr>
          <a:xfrm flipV="1">
            <a:off x="1983036" y="2787267"/>
            <a:ext cx="0" cy="991517"/>
          </a:xfrm>
          <a:prstGeom prst="line">
            <a:avLst/>
          </a:prstGeom>
          <a:ln w="12700">
            <a:solidFill>
              <a:srgbClr val="8497B0"/>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3D06CB5-7D8C-6BCB-9E89-7DF965D50E22}"/>
              </a:ext>
            </a:extLst>
          </p:cNvPr>
          <p:cNvCxnSpPr>
            <a:cxnSpLocks/>
          </p:cNvCxnSpPr>
          <p:nvPr/>
        </p:nvCxnSpPr>
        <p:spPr>
          <a:xfrm flipV="1">
            <a:off x="2818481" y="3778784"/>
            <a:ext cx="0" cy="991517"/>
          </a:xfrm>
          <a:prstGeom prst="line">
            <a:avLst/>
          </a:prstGeom>
          <a:ln w="12700">
            <a:solidFill>
              <a:srgbClr val="8497B0"/>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89BCB2-7386-228D-A465-E1A60F14FA30}"/>
              </a:ext>
            </a:extLst>
          </p:cNvPr>
          <p:cNvCxnSpPr>
            <a:cxnSpLocks/>
          </p:cNvCxnSpPr>
          <p:nvPr/>
        </p:nvCxnSpPr>
        <p:spPr>
          <a:xfrm flipV="1">
            <a:off x="3929349" y="3791888"/>
            <a:ext cx="0" cy="991517"/>
          </a:xfrm>
          <a:prstGeom prst="line">
            <a:avLst/>
          </a:prstGeom>
          <a:ln w="12700">
            <a:solidFill>
              <a:srgbClr val="8497B0"/>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28E87D3D-A94A-D41D-E052-A87AD5CDFB86}"/>
              </a:ext>
            </a:extLst>
          </p:cNvPr>
          <p:cNvSpPr/>
          <p:nvPr/>
        </p:nvSpPr>
        <p:spPr>
          <a:xfrm>
            <a:off x="2662185" y="2500620"/>
            <a:ext cx="4717052" cy="920574"/>
          </a:xfrm>
          <a:prstGeom prst="roundRect">
            <a:avLst/>
          </a:prstGeom>
          <a:no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Access to the Pool will be notified to mentors within </a:t>
            </a:r>
            <a:r>
              <a:rPr lang="en-US" sz="1600" b="1"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30 days </a:t>
            </a:r>
            <a:r>
              <a:rPr lang="en-US" sz="1600"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from the Application</a:t>
            </a:r>
          </a:p>
        </p:txBody>
      </p:sp>
      <p:sp>
        <p:nvSpPr>
          <p:cNvPr id="11" name="TextBox 10">
            <a:extLst>
              <a:ext uri="{FF2B5EF4-FFF2-40B4-BE49-F238E27FC236}">
                <a16:creationId xmlns:a16="http://schemas.microsoft.com/office/drawing/2014/main" id="{80E7133F-06F2-3663-5D9C-7ECF8EA442F7}"/>
              </a:ext>
            </a:extLst>
          </p:cNvPr>
          <p:cNvSpPr txBox="1"/>
          <p:nvPr/>
        </p:nvSpPr>
        <p:spPr>
          <a:xfrm>
            <a:off x="1001615" y="1909300"/>
            <a:ext cx="1962841" cy="646331"/>
          </a:xfrm>
          <a:prstGeom prst="rect">
            <a:avLst/>
          </a:prstGeom>
          <a:noFill/>
        </p:spPr>
        <p:txBody>
          <a:bodyPr wrap="square" rtlCol="0">
            <a:spAutoFit/>
          </a:bodyPr>
          <a:lstStyle/>
          <a:p>
            <a:pPr algn="ctr"/>
            <a:r>
              <a:rPr lang="en-US" noProof="0">
                <a:latin typeface="Open Sans Light" panose="020B0306030504020204" pitchFamily="34" charset="0"/>
                <a:ea typeface="Open Sans Light" panose="020B0306030504020204" pitchFamily="34" charset="0"/>
                <a:cs typeface="Open Sans Light" panose="020B0306030504020204" pitchFamily="34" charset="0"/>
              </a:rPr>
              <a:t>Call for mentors </a:t>
            </a:r>
            <a:r>
              <a:rPr lang="en-US" b="1" noProof="0">
                <a:latin typeface="Open Sans Light" panose="020B0306030504020204" pitchFamily="34" charset="0"/>
                <a:ea typeface="Open Sans Light" panose="020B0306030504020204" pitchFamily="34" charset="0"/>
                <a:cs typeface="Open Sans Light" panose="020B0306030504020204" pitchFamily="34" charset="0"/>
              </a:rPr>
              <a:t>open</a:t>
            </a:r>
          </a:p>
        </p:txBody>
      </p:sp>
      <p:sp>
        <p:nvSpPr>
          <p:cNvPr id="12" name="TextBox 11">
            <a:extLst>
              <a:ext uri="{FF2B5EF4-FFF2-40B4-BE49-F238E27FC236}">
                <a16:creationId xmlns:a16="http://schemas.microsoft.com/office/drawing/2014/main" id="{6110CA8F-5349-B440-A87E-2F2369C0B260}"/>
              </a:ext>
            </a:extLst>
          </p:cNvPr>
          <p:cNvSpPr txBox="1"/>
          <p:nvPr/>
        </p:nvSpPr>
        <p:spPr>
          <a:xfrm>
            <a:off x="1916942" y="4783405"/>
            <a:ext cx="1355068" cy="923330"/>
          </a:xfrm>
          <a:prstGeom prst="rect">
            <a:avLst/>
          </a:prstGeom>
          <a:noFill/>
        </p:spPr>
        <p:txBody>
          <a:bodyPr wrap="square" rtlCol="0">
            <a:spAutoFit/>
          </a:bodyPr>
          <a:lstStyle/>
          <a:p>
            <a:pPr algn="ctr"/>
            <a:r>
              <a:rPr lang="en-US" noProof="0">
                <a:solidFill>
                  <a:srgbClr val="86A68B"/>
                </a:solidFill>
                <a:latin typeface="Open Sans Light" panose="020B0306030504020204" pitchFamily="34" charset="0"/>
                <a:ea typeface="Open Sans Light" panose="020B0306030504020204" pitchFamily="34" charset="0"/>
                <a:cs typeface="Open Sans Light" panose="020B0306030504020204" pitchFamily="34" charset="0"/>
              </a:rPr>
              <a:t>Call for projects open</a:t>
            </a:r>
          </a:p>
        </p:txBody>
      </p:sp>
      <p:sp>
        <p:nvSpPr>
          <p:cNvPr id="13" name="TextBox 12">
            <a:extLst>
              <a:ext uri="{FF2B5EF4-FFF2-40B4-BE49-F238E27FC236}">
                <a16:creationId xmlns:a16="http://schemas.microsoft.com/office/drawing/2014/main" id="{D87749BF-E41E-7687-61D0-2EDA0A07458B}"/>
              </a:ext>
            </a:extLst>
          </p:cNvPr>
          <p:cNvSpPr txBox="1"/>
          <p:nvPr/>
        </p:nvSpPr>
        <p:spPr>
          <a:xfrm>
            <a:off x="3472152" y="4847420"/>
            <a:ext cx="1322725" cy="923330"/>
          </a:xfrm>
          <a:prstGeom prst="rect">
            <a:avLst/>
          </a:prstGeom>
          <a:noFill/>
        </p:spPr>
        <p:txBody>
          <a:bodyPr wrap="square" rtlCol="0">
            <a:spAutoFit/>
          </a:bodyPr>
          <a:lstStyle/>
          <a:p>
            <a:pPr algn="ctr"/>
            <a:r>
              <a:rPr lang="en-US" noProof="0">
                <a:solidFill>
                  <a:srgbClr val="86A68B"/>
                </a:solidFill>
                <a:latin typeface="Open Sans Light" panose="020B0306030504020204" pitchFamily="34" charset="0"/>
                <a:ea typeface="Open Sans Light" panose="020B0306030504020204" pitchFamily="34" charset="0"/>
                <a:cs typeface="Open Sans Light" panose="020B0306030504020204" pitchFamily="34" charset="0"/>
              </a:rPr>
              <a:t>Call for projects closed</a:t>
            </a:r>
          </a:p>
        </p:txBody>
      </p:sp>
      <p:cxnSp>
        <p:nvCxnSpPr>
          <p:cNvPr id="14" name="Straight Connector 13">
            <a:extLst>
              <a:ext uri="{FF2B5EF4-FFF2-40B4-BE49-F238E27FC236}">
                <a16:creationId xmlns:a16="http://schemas.microsoft.com/office/drawing/2014/main" id="{6ED340E2-AC4A-F52D-CEE6-59136F90134E}"/>
              </a:ext>
            </a:extLst>
          </p:cNvPr>
          <p:cNvCxnSpPr>
            <a:cxnSpLocks/>
          </p:cNvCxnSpPr>
          <p:nvPr/>
        </p:nvCxnSpPr>
        <p:spPr>
          <a:xfrm flipV="1">
            <a:off x="6209838" y="3855903"/>
            <a:ext cx="0" cy="991517"/>
          </a:xfrm>
          <a:prstGeom prst="line">
            <a:avLst/>
          </a:prstGeom>
          <a:ln w="12700">
            <a:solidFill>
              <a:srgbClr val="8497B0"/>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03649EB-C247-77CD-6E15-DD48788E73A4}"/>
              </a:ext>
            </a:extLst>
          </p:cNvPr>
          <p:cNvSpPr txBox="1"/>
          <p:nvPr/>
        </p:nvSpPr>
        <p:spPr>
          <a:xfrm>
            <a:off x="5484560" y="4918493"/>
            <a:ext cx="1322725" cy="646331"/>
          </a:xfrm>
          <a:prstGeom prst="rect">
            <a:avLst/>
          </a:prstGeom>
          <a:noFill/>
        </p:spPr>
        <p:txBody>
          <a:bodyPr wrap="square" rtlCol="0">
            <a:spAutoFit/>
          </a:bodyPr>
          <a:lstStyle/>
          <a:p>
            <a:pPr algn="ctr"/>
            <a:r>
              <a:rPr lang="en-US" noProof="0">
                <a:solidFill>
                  <a:srgbClr val="86A68B"/>
                </a:solidFill>
                <a:latin typeface="Open Sans Light" panose="020B0306030504020204" pitchFamily="34" charset="0"/>
                <a:ea typeface="Open Sans Light" panose="020B0306030504020204" pitchFamily="34" charset="0"/>
                <a:cs typeface="Open Sans Light" panose="020B0306030504020204" pitchFamily="34" charset="0"/>
              </a:rPr>
              <a:t>Evaluation results</a:t>
            </a:r>
          </a:p>
        </p:txBody>
      </p:sp>
      <p:cxnSp>
        <p:nvCxnSpPr>
          <p:cNvPr id="16" name="Straight Connector 15">
            <a:extLst>
              <a:ext uri="{FF2B5EF4-FFF2-40B4-BE49-F238E27FC236}">
                <a16:creationId xmlns:a16="http://schemas.microsoft.com/office/drawing/2014/main" id="{808AFE42-45B9-C29E-C91F-37F696062300}"/>
              </a:ext>
            </a:extLst>
          </p:cNvPr>
          <p:cNvCxnSpPr>
            <a:cxnSpLocks/>
          </p:cNvCxnSpPr>
          <p:nvPr/>
        </p:nvCxnSpPr>
        <p:spPr>
          <a:xfrm flipV="1">
            <a:off x="7225232" y="3888953"/>
            <a:ext cx="0" cy="991517"/>
          </a:xfrm>
          <a:prstGeom prst="line">
            <a:avLst/>
          </a:prstGeom>
          <a:ln w="12700">
            <a:solidFill>
              <a:srgbClr val="8497B0"/>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F6D51A0-338A-BDC7-E792-05D636A2839C}"/>
              </a:ext>
            </a:extLst>
          </p:cNvPr>
          <p:cNvSpPr txBox="1"/>
          <p:nvPr/>
        </p:nvSpPr>
        <p:spPr>
          <a:xfrm>
            <a:off x="6863515" y="4847420"/>
            <a:ext cx="1015387" cy="646331"/>
          </a:xfrm>
          <a:prstGeom prst="rect">
            <a:avLst/>
          </a:prstGeom>
          <a:noFill/>
        </p:spPr>
        <p:txBody>
          <a:bodyPr wrap="square" rtlCol="0">
            <a:spAutoFit/>
          </a:bodyPr>
          <a:lstStyle/>
          <a:p>
            <a:pPr algn="ctr"/>
            <a:r>
              <a:rPr lang="en-US" noProof="0">
                <a:solidFill>
                  <a:srgbClr val="86A68B"/>
                </a:solidFill>
                <a:latin typeface="Open Sans Light" panose="020B0306030504020204" pitchFamily="34" charset="0"/>
                <a:ea typeface="Open Sans Light" panose="020B0306030504020204" pitchFamily="34" charset="0"/>
                <a:cs typeface="Open Sans Light" panose="020B0306030504020204" pitchFamily="34" charset="0"/>
              </a:rPr>
              <a:t>Projects start</a:t>
            </a:r>
          </a:p>
        </p:txBody>
      </p:sp>
      <p:sp>
        <p:nvSpPr>
          <p:cNvPr id="18" name="TextBox 17">
            <a:extLst>
              <a:ext uri="{FF2B5EF4-FFF2-40B4-BE49-F238E27FC236}">
                <a16:creationId xmlns:a16="http://schemas.microsoft.com/office/drawing/2014/main" id="{36EA3704-4464-AC0E-FB31-21984F5A3AE6}"/>
              </a:ext>
            </a:extLst>
          </p:cNvPr>
          <p:cNvSpPr txBox="1"/>
          <p:nvPr/>
        </p:nvSpPr>
        <p:spPr>
          <a:xfrm>
            <a:off x="10635755" y="4823363"/>
            <a:ext cx="1015386" cy="646331"/>
          </a:xfrm>
          <a:prstGeom prst="rect">
            <a:avLst/>
          </a:prstGeom>
          <a:noFill/>
        </p:spPr>
        <p:txBody>
          <a:bodyPr wrap="square" rtlCol="0">
            <a:spAutoFit/>
          </a:bodyPr>
          <a:lstStyle/>
          <a:p>
            <a:pPr algn="ctr"/>
            <a:r>
              <a:rPr lang="en-US" noProof="0">
                <a:solidFill>
                  <a:srgbClr val="86A68B"/>
                </a:solidFill>
                <a:latin typeface="Open Sans Light" panose="020B0306030504020204" pitchFamily="34" charset="0"/>
                <a:ea typeface="Open Sans Light" panose="020B0306030504020204" pitchFamily="34" charset="0"/>
                <a:cs typeface="Open Sans Light" panose="020B0306030504020204" pitchFamily="34" charset="0"/>
              </a:rPr>
              <a:t>Projects end</a:t>
            </a:r>
          </a:p>
        </p:txBody>
      </p:sp>
      <p:cxnSp>
        <p:nvCxnSpPr>
          <p:cNvPr id="19" name="Straight Connector 18">
            <a:extLst>
              <a:ext uri="{FF2B5EF4-FFF2-40B4-BE49-F238E27FC236}">
                <a16:creationId xmlns:a16="http://schemas.microsoft.com/office/drawing/2014/main" id="{2CB2F54A-8289-86BA-822B-C89F0DA33B1F}"/>
              </a:ext>
            </a:extLst>
          </p:cNvPr>
          <p:cNvCxnSpPr>
            <a:cxnSpLocks/>
          </p:cNvCxnSpPr>
          <p:nvPr/>
        </p:nvCxnSpPr>
        <p:spPr>
          <a:xfrm flipV="1">
            <a:off x="11079420" y="3811772"/>
            <a:ext cx="0" cy="991517"/>
          </a:xfrm>
          <a:prstGeom prst="line">
            <a:avLst/>
          </a:prstGeom>
          <a:ln w="12700">
            <a:solidFill>
              <a:srgbClr val="8497B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DD4127-C0AF-2650-1D6E-FB1C1F097471}"/>
              </a:ext>
            </a:extLst>
          </p:cNvPr>
          <p:cNvCxnSpPr>
            <a:cxnSpLocks/>
          </p:cNvCxnSpPr>
          <p:nvPr/>
        </p:nvCxnSpPr>
        <p:spPr>
          <a:xfrm flipV="1">
            <a:off x="7941325" y="2787266"/>
            <a:ext cx="0" cy="991517"/>
          </a:xfrm>
          <a:prstGeom prst="line">
            <a:avLst/>
          </a:prstGeom>
          <a:ln w="12700">
            <a:solidFill>
              <a:srgbClr val="8497B0"/>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FF7AD8C-DD64-9E4A-DA5C-F8EC1190C059}"/>
              </a:ext>
            </a:extLst>
          </p:cNvPr>
          <p:cNvSpPr txBox="1"/>
          <p:nvPr/>
        </p:nvSpPr>
        <p:spPr>
          <a:xfrm>
            <a:off x="6266758" y="2019037"/>
            <a:ext cx="3728293" cy="646331"/>
          </a:xfrm>
          <a:prstGeom prst="rect">
            <a:avLst/>
          </a:prstGeom>
          <a:noFill/>
        </p:spPr>
        <p:txBody>
          <a:bodyPr wrap="square" rtlCol="0">
            <a:spAutoFit/>
          </a:bodyPr>
          <a:lstStyle/>
          <a:p>
            <a:pPr algn="ctr"/>
            <a:r>
              <a:rPr lang="en-US" noProof="0">
                <a:latin typeface="Open Sans Light" panose="020B0306030504020204" pitchFamily="34" charset="0"/>
                <a:ea typeface="Open Sans Light" panose="020B0306030504020204" pitchFamily="34" charset="0"/>
                <a:cs typeface="Open Sans Light" panose="020B0306030504020204" pitchFamily="34" charset="0"/>
              </a:rPr>
              <a:t>Last day to sign a </a:t>
            </a:r>
            <a:r>
              <a:rPr lang="en-US" b="1" noProof="0">
                <a:latin typeface="Open Sans Light" panose="020B0306030504020204" pitchFamily="34" charset="0"/>
                <a:ea typeface="Open Sans Light" panose="020B0306030504020204" pitchFamily="34" charset="0"/>
                <a:cs typeface="Open Sans Light" panose="020B0306030504020204" pitchFamily="34" charset="0"/>
              </a:rPr>
              <a:t>Contractual Agreemen</a:t>
            </a:r>
            <a:r>
              <a:rPr lang="en-US" noProof="0">
                <a:latin typeface="Open Sans Light" panose="020B0306030504020204" pitchFamily="34" charset="0"/>
                <a:ea typeface="Open Sans Light" panose="020B0306030504020204" pitchFamily="34" charset="0"/>
                <a:cs typeface="Open Sans Light" panose="020B0306030504020204" pitchFamily="34" charset="0"/>
              </a:rPr>
              <a:t>t with a Project </a:t>
            </a:r>
          </a:p>
        </p:txBody>
      </p:sp>
      <p:sp>
        <p:nvSpPr>
          <p:cNvPr id="26" name="Left Brace 25">
            <a:extLst>
              <a:ext uri="{FF2B5EF4-FFF2-40B4-BE49-F238E27FC236}">
                <a16:creationId xmlns:a16="http://schemas.microsoft.com/office/drawing/2014/main" id="{4D558261-8B62-E6F2-66B6-4722DA19FC09}"/>
              </a:ext>
            </a:extLst>
          </p:cNvPr>
          <p:cNvSpPr/>
          <p:nvPr/>
        </p:nvSpPr>
        <p:spPr>
          <a:xfrm rot="16200000">
            <a:off x="4728533" y="527931"/>
            <a:ext cx="388344" cy="5574530"/>
          </a:xfrm>
          <a:prstGeom prst="leftBrace">
            <a:avLst>
              <a:gd name="adj1" fmla="val 8333"/>
              <a:gd name="adj2" fmla="val 49263"/>
            </a:avLst>
          </a:prstGeom>
          <a:ln w="28575">
            <a:solidFill>
              <a:srgbClr val="8497B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noProof="0"/>
          </a:p>
        </p:txBody>
      </p:sp>
      <p:sp>
        <p:nvSpPr>
          <p:cNvPr id="27" name="TextBox 26">
            <a:extLst>
              <a:ext uri="{FF2B5EF4-FFF2-40B4-BE49-F238E27FC236}">
                <a16:creationId xmlns:a16="http://schemas.microsoft.com/office/drawing/2014/main" id="{404F7CDB-0B57-6351-90A9-9FE83F16F1B8}"/>
              </a:ext>
            </a:extLst>
          </p:cNvPr>
          <p:cNvSpPr txBox="1"/>
          <p:nvPr/>
        </p:nvSpPr>
        <p:spPr>
          <a:xfrm>
            <a:off x="1277964" y="3209570"/>
            <a:ext cx="782198" cy="430887"/>
          </a:xfrm>
          <a:prstGeom prst="rect">
            <a:avLst/>
          </a:prstGeom>
          <a:noFill/>
          <a:ln w="12700">
            <a:noFill/>
            <a:prstDash val="sysDot"/>
          </a:ln>
        </p:spPr>
        <p:txBody>
          <a:bodyPr wrap="square" rtlCol="0">
            <a:spAutoFit/>
          </a:bodyPr>
          <a:lstStyle/>
          <a:p>
            <a:r>
              <a:rPr lang="en-US" sz="1100" b="1" noProof="0">
                <a:latin typeface="Open Sans Light" panose="020B0306030504020204" pitchFamily="34" charset="0"/>
                <a:ea typeface="Open Sans Light" panose="020B0306030504020204" pitchFamily="34" charset="0"/>
                <a:cs typeface="Open Sans Light" panose="020B0306030504020204" pitchFamily="34" charset="0"/>
              </a:rPr>
              <a:t>October 2024</a:t>
            </a:r>
          </a:p>
        </p:txBody>
      </p:sp>
      <p:sp>
        <p:nvSpPr>
          <p:cNvPr id="28" name="TextBox 27">
            <a:extLst>
              <a:ext uri="{FF2B5EF4-FFF2-40B4-BE49-F238E27FC236}">
                <a16:creationId xmlns:a16="http://schemas.microsoft.com/office/drawing/2014/main" id="{2264E250-EB0C-60D1-A3FC-10658076B4E6}"/>
              </a:ext>
            </a:extLst>
          </p:cNvPr>
          <p:cNvSpPr txBox="1"/>
          <p:nvPr/>
        </p:nvSpPr>
        <p:spPr>
          <a:xfrm>
            <a:off x="2069336" y="3890524"/>
            <a:ext cx="782198" cy="430887"/>
          </a:xfrm>
          <a:prstGeom prst="rect">
            <a:avLst/>
          </a:prstGeom>
          <a:noFill/>
        </p:spPr>
        <p:txBody>
          <a:bodyPr wrap="square" rtlCol="0">
            <a:spAutoFit/>
          </a:bodyPr>
          <a:lstStyle/>
          <a:p>
            <a:r>
              <a:rPr lang="en-US" sz="1100" b="1" noProof="0">
                <a:latin typeface="Open Sans Light" panose="020B0306030504020204" pitchFamily="34" charset="0"/>
                <a:ea typeface="Open Sans Light" panose="020B0306030504020204" pitchFamily="34" charset="0"/>
                <a:cs typeface="Open Sans Light" panose="020B0306030504020204" pitchFamily="34" charset="0"/>
              </a:rPr>
              <a:t>15th Nov 2024</a:t>
            </a:r>
          </a:p>
        </p:txBody>
      </p:sp>
      <p:sp>
        <p:nvSpPr>
          <p:cNvPr id="29" name="TextBox 28">
            <a:extLst>
              <a:ext uri="{FF2B5EF4-FFF2-40B4-BE49-F238E27FC236}">
                <a16:creationId xmlns:a16="http://schemas.microsoft.com/office/drawing/2014/main" id="{421F7164-75A6-A72A-5976-9F9607B7CE11}"/>
              </a:ext>
            </a:extLst>
          </p:cNvPr>
          <p:cNvSpPr txBox="1"/>
          <p:nvPr/>
        </p:nvSpPr>
        <p:spPr>
          <a:xfrm>
            <a:off x="3290371" y="3929921"/>
            <a:ext cx="782198" cy="430887"/>
          </a:xfrm>
          <a:prstGeom prst="rect">
            <a:avLst/>
          </a:prstGeom>
          <a:noFill/>
        </p:spPr>
        <p:txBody>
          <a:bodyPr wrap="square" rtlCol="0">
            <a:spAutoFit/>
          </a:bodyPr>
          <a:lstStyle/>
          <a:p>
            <a:r>
              <a:rPr lang="en-US" sz="1100" b="1" noProof="0">
                <a:latin typeface="Open Sans Light" panose="020B0306030504020204" pitchFamily="34" charset="0"/>
                <a:ea typeface="Open Sans Light" panose="020B0306030504020204" pitchFamily="34" charset="0"/>
                <a:cs typeface="Open Sans Light" panose="020B0306030504020204" pitchFamily="34" charset="0"/>
              </a:rPr>
              <a:t>15th Jan 2025</a:t>
            </a:r>
          </a:p>
        </p:txBody>
      </p:sp>
      <p:sp>
        <p:nvSpPr>
          <p:cNvPr id="30" name="TextBox 29">
            <a:extLst>
              <a:ext uri="{FF2B5EF4-FFF2-40B4-BE49-F238E27FC236}">
                <a16:creationId xmlns:a16="http://schemas.microsoft.com/office/drawing/2014/main" id="{F948A614-31A4-8FB1-6BBA-F1018260B0A3}"/>
              </a:ext>
            </a:extLst>
          </p:cNvPr>
          <p:cNvSpPr txBox="1"/>
          <p:nvPr/>
        </p:nvSpPr>
        <p:spPr>
          <a:xfrm>
            <a:off x="5484560" y="3940692"/>
            <a:ext cx="782198" cy="430887"/>
          </a:xfrm>
          <a:prstGeom prst="rect">
            <a:avLst/>
          </a:prstGeom>
          <a:noFill/>
        </p:spPr>
        <p:txBody>
          <a:bodyPr wrap="square" rtlCol="0">
            <a:spAutoFit/>
          </a:bodyPr>
          <a:lstStyle/>
          <a:p>
            <a:r>
              <a:rPr lang="en-US" sz="1100" b="1" noProof="0">
                <a:latin typeface="Open Sans Light" panose="020B0306030504020204" pitchFamily="34" charset="0"/>
                <a:ea typeface="Open Sans Light" panose="020B0306030504020204" pitchFamily="34" charset="0"/>
                <a:cs typeface="Open Sans Light" panose="020B0306030504020204" pitchFamily="34" charset="0"/>
              </a:rPr>
              <a:t>28th Feb 2025</a:t>
            </a:r>
          </a:p>
        </p:txBody>
      </p:sp>
      <p:sp>
        <p:nvSpPr>
          <p:cNvPr id="31" name="TextBox 30">
            <a:extLst>
              <a:ext uri="{FF2B5EF4-FFF2-40B4-BE49-F238E27FC236}">
                <a16:creationId xmlns:a16="http://schemas.microsoft.com/office/drawing/2014/main" id="{123B1E98-7B83-3113-D953-AC7F8BC00413}"/>
              </a:ext>
            </a:extLst>
          </p:cNvPr>
          <p:cNvSpPr txBox="1"/>
          <p:nvPr/>
        </p:nvSpPr>
        <p:spPr>
          <a:xfrm>
            <a:off x="6643625" y="3917996"/>
            <a:ext cx="782198" cy="430887"/>
          </a:xfrm>
          <a:prstGeom prst="rect">
            <a:avLst/>
          </a:prstGeom>
          <a:noFill/>
        </p:spPr>
        <p:txBody>
          <a:bodyPr wrap="square" rtlCol="0">
            <a:spAutoFit/>
          </a:bodyPr>
          <a:lstStyle/>
          <a:p>
            <a:r>
              <a:rPr lang="en-US" sz="1100" b="1" noProof="0">
                <a:latin typeface="Open Sans Light" panose="020B0306030504020204" pitchFamily="34" charset="0"/>
                <a:ea typeface="Open Sans Light" panose="020B0306030504020204" pitchFamily="34" charset="0"/>
                <a:cs typeface="Open Sans Light" panose="020B0306030504020204" pitchFamily="34" charset="0"/>
              </a:rPr>
              <a:t>1st Apr 2025</a:t>
            </a:r>
          </a:p>
        </p:txBody>
      </p:sp>
      <p:sp>
        <p:nvSpPr>
          <p:cNvPr id="32" name="TextBox 31">
            <a:extLst>
              <a:ext uri="{FF2B5EF4-FFF2-40B4-BE49-F238E27FC236}">
                <a16:creationId xmlns:a16="http://schemas.microsoft.com/office/drawing/2014/main" id="{21412172-15ED-245B-C9EF-2B3C8539B8FE}"/>
              </a:ext>
            </a:extLst>
          </p:cNvPr>
          <p:cNvSpPr txBox="1"/>
          <p:nvPr/>
        </p:nvSpPr>
        <p:spPr>
          <a:xfrm>
            <a:off x="7920214" y="3221684"/>
            <a:ext cx="902465" cy="430887"/>
          </a:xfrm>
          <a:prstGeom prst="rect">
            <a:avLst/>
          </a:prstGeom>
          <a:noFill/>
        </p:spPr>
        <p:txBody>
          <a:bodyPr wrap="square" rtlCol="0">
            <a:spAutoFit/>
          </a:bodyPr>
          <a:lstStyle/>
          <a:p>
            <a:r>
              <a:rPr lang="en-US" sz="1100" b="1" noProof="0">
                <a:latin typeface="Open Sans Light" panose="020B0306030504020204" pitchFamily="34" charset="0"/>
                <a:ea typeface="Open Sans Light" panose="020B0306030504020204" pitchFamily="34" charset="0"/>
                <a:cs typeface="Open Sans Light" panose="020B0306030504020204" pitchFamily="34" charset="0"/>
              </a:rPr>
              <a:t>15th May 2025</a:t>
            </a:r>
          </a:p>
        </p:txBody>
      </p:sp>
      <p:sp>
        <p:nvSpPr>
          <p:cNvPr id="33" name="TextBox 32">
            <a:extLst>
              <a:ext uri="{FF2B5EF4-FFF2-40B4-BE49-F238E27FC236}">
                <a16:creationId xmlns:a16="http://schemas.microsoft.com/office/drawing/2014/main" id="{8F2FE54C-5C36-293B-6EE4-8E540F4598B1}"/>
              </a:ext>
            </a:extLst>
          </p:cNvPr>
          <p:cNvSpPr txBox="1"/>
          <p:nvPr/>
        </p:nvSpPr>
        <p:spPr>
          <a:xfrm>
            <a:off x="11079420" y="3913228"/>
            <a:ext cx="902465" cy="430887"/>
          </a:xfrm>
          <a:prstGeom prst="rect">
            <a:avLst/>
          </a:prstGeom>
          <a:noFill/>
        </p:spPr>
        <p:txBody>
          <a:bodyPr wrap="square" rtlCol="0">
            <a:spAutoFit/>
          </a:bodyPr>
          <a:lstStyle/>
          <a:p>
            <a:r>
              <a:rPr lang="en-US" sz="1100" b="1" noProof="0">
                <a:latin typeface="Open Sans Light" panose="020B0306030504020204" pitchFamily="34" charset="0"/>
                <a:ea typeface="Open Sans Light" panose="020B0306030504020204" pitchFamily="34" charset="0"/>
                <a:cs typeface="Open Sans Light" panose="020B0306030504020204" pitchFamily="34" charset="0"/>
              </a:rPr>
              <a:t>30th Nov 2025</a:t>
            </a:r>
          </a:p>
        </p:txBody>
      </p:sp>
      <p:sp>
        <p:nvSpPr>
          <p:cNvPr id="34" name="Arrow: Pentagon 33">
            <a:extLst>
              <a:ext uri="{FF2B5EF4-FFF2-40B4-BE49-F238E27FC236}">
                <a16:creationId xmlns:a16="http://schemas.microsoft.com/office/drawing/2014/main" id="{33144C2E-08F8-BB3D-7E22-07FA1ED1C343}"/>
              </a:ext>
            </a:extLst>
          </p:cNvPr>
          <p:cNvSpPr/>
          <p:nvPr/>
        </p:nvSpPr>
        <p:spPr>
          <a:xfrm>
            <a:off x="154236" y="2555631"/>
            <a:ext cx="1208182" cy="461665"/>
          </a:xfrm>
          <a:prstGeom prst="homePlate">
            <a:avLst/>
          </a:prstGeom>
          <a:solidFill>
            <a:schemeClr val="bg1"/>
          </a:solidFill>
          <a:ln w="28575">
            <a:solidFill>
              <a:srgbClr val="8497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Mentors</a:t>
            </a:r>
          </a:p>
        </p:txBody>
      </p:sp>
      <p:sp>
        <p:nvSpPr>
          <p:cNvPr id="35" name="Arrow: Pentagon 34">
            <a:extLst>
              <a:ext uri="{FF2B5EF4-FFF2-40B4-BE49-F238E27FC236}">
                <a16:creationId xmlns:a16="http://schemas.microsoft.com/office/drawing/2014/main" id="{8916E37A-F195-37A1-8780-37F1CD0C2007}"/>
              </a:ext>
            </a:extLst>
          </p:cNvPr>
          <p:cNvSpPr/>
          <p:nvPr/>
        </p:nvSpPr>
        <p:spPr>
          <a:xfrm>
            <a:off x="153327" y="4539468"/>
            <a:ext cx="1208182" cy="461665"/>
          </a:xfrm>
          <a:prstGeom prst="homePlate">
            <a:avLst/>
          </a:prstGeom>
          <a:solidFill>
            <a:srgbClr val="E2E9E3"/>
          </a:solidFill>
          <a:ln w="28575">
            <a:solidFill>
              <a:srgbClr val="8497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Projects</a:t>
            </a:r>
          </a:p>
        </p:txBody>
      </p:sp>
      <p:sp>
        <p:nvSpPr>
          <p:cNvPr id="3" name="Left Brace 2">
            <a:extLst>
              <a:ext uri="{FF2B5EF4-FFF2-40B4-BE49-F238E27FC236}">
                <a16:creationId xmlns:a16="http://schemas.microsoft.com/office/drawing/2014/main" id="{7C8E7116-EBAC-2046-E7E2-8A5FF8DB6BB9}"/>
              </a:ext>
            </a:extLst>
          </p:cNvPr>
          <p:cNvSpPr/>
          <p:nvPr/>
        </p:nvSpPr>
        <p:spPr>
          <a:xfrm rot="5400000">
            <a:off x="8975642" y="2293978"/>
            <a:ext cx="338554" cy="3699827"/>
          </a:xfrm>
          <a:prstGeom prst="leftBrace">
            <a:avLst>
              <a:gd name="adj1" fmla="val 8333"/>
              <a:gd name="adj2" fmla="val 49263"/>
            </a:avLst>
          </a:prstGeom>
          <a:ln w="28575">
            <a:solidFill>
              <a:srgbClr val="86A6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noProof="0"/>
          </a:p>
        </p:txBody>
      </p:sp>
      <p:sp>
        <p:nvSpPr>
          <p:cNvPr id="5" name="TextBox 4">
            <a:extLst>
              <a:ext uri="{FF2B5EF4-FFF2-40B4-BE49-F238E27FC236}">
                <a16:creationId xmlns:a16="http://schemas.microsoft.com/office/drawing/2014/main" id="{6AB4590C-710D-C94E-5597-1F87FFE1B0D4}"/>
              </a:ext>
            </a:extLst>
          </p:cNvPr>
          <p:cNvSpPr txBox="1"/>
          <p:nvPr/>
        </p:nvSpPr>
        <p:spPr>
          <a:xfrm>
            <a:off x="7495595" y="4289342"/>
            <a:ext cx="3485464" cy="338554"/>
          </a:xfrm>
          <a:prstGeom prst="rect">
            <a:avLst/>
          </a:prstGeom>
          <a:noFill/>
        </p:spPr>
        <p:txBody>
          <a:bodyPr wrap="square" rtlCol="0">
            <a:spAutoFit/>
          </a:bodyPr>
          <a:lstStyle/>
          <a:p>
            <a:pPr algn="ctr"/>
            <a:r>
              <a:rPr lang="en-US" sz="1600" i="1" noProof="0">
                <a:solidFill>
                  <a:srgbClr val="86A68B"/>
                </a:solidFill>
                <a:latin typeface="Open Sans Light" panose="020B0306030504020204" pitchFamily="34" charset="0"/>
                <a:ea typeface="Open Sans Light" panose="020B0306030504020204" pitchFamily="34" charset="0"/>
                <a:cs typeface="Open Sans Light" panose="020B0306030504020204" pitchFamily="34" charset="0"/>
              </a:rPr>
              <a:t>Project implementation -8 months-</a:t>
            </a:r>
          </a:p>
        </p:txBody>
      </p:sp>
      <p:sp>
        <p:nvSpPr>
          <p:cNvPr id="24" name="Left Brace 23">
            <a:extLst>
              <a:ext uri="{FF2B5EF4-FFF2-40B4-BE49-F238E27FC236}">
                <a16:creationId xmlns:a16="http://schemas.microsoft.com/office/drawing/2014/main" id="{119E3B65-1BFC-6E62-BDEC-F3912BB41AF1}"/>
              </a:ext>
            </a:extLst>
          </p:cNvPr>
          <p:cNvSpPr/>
          <p:nvPr/>
        </p:nvSpPr>
        <p:spPr>
          <a:xfrm rot="16200000">
            <a:off x="9718500" y="1743814"/>
            <a:ext cx="249230" cy="2951281"/>
          </a:xfrm>
          <a:prstGeom prst="leftBrace">
            <a:avLst>
              <a:gd name="adj1" fmla="val 8333"/>
              <a:gd name="adj2" fmla="val 49263"/>
            </a:avLst>
          </a:prstGeom>
          <a:ln w="28575">
            <a:solidFill>
              <a:srgbClr val="8497B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noProof="0"/>
          </a:p>
        </p:txBody>
      </p:sp>
      <p:sp>
        <p:nvSpPr>
          <p:cNvPr id="25" name="Rectangle: Rounded Corners 24">
            <a:extLst>
              <a:ext uri="{FF2B5EF4-FFF2-40B4-BE49-F238E27FC236}">
                <a16:creationId xmlns:a16="http://schemas.microsoft.com/office/drawing/2014/main" id="{9C850E7C-295B-B9B9-C2E3-280840C5A2F4}"/>
              </a:ext>
            </a:extLst>
          </p:cNvPr>
          <p:cNvSpPr/>
          <p:nvPr/>
        </p:nvSpPr>
        <p:spPr>
          <a:xfrm>
            <a:off x="7495595" y="2576471"/>
            <a:ext cx="4717052" cy="920574"/>
          </a:xfrm>
          <a:prstGeom prst="roundRect">
            <a:avLst/>
          </a:prstGeom>
          <a:no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Mentoring implementation</a:t>
            </a:r>
          </a:p>
        </p:txBody>
      </p:sp>
      <p:pic>
        <p:nvPicPr>
          <p:cNvPr id="22" name="Graphic 21" descr="Home with solid fill">
            <a:hlinkClick r:id="rId3" action="ppaction://hlinksldjump"/>
            <a:extLst>
              <a:ext uri="{FF2B5EF4-FFF2-40B4-BE49-F238E27FC236}">
                <a16:creationId xmlns:a16="http://schemas.microsoft.com/office/drawing/2014/main" id="{03F28EAB-B221-49BC-7259-1CC19EC36D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12730" y="144268"/>
            <a:ext cx="485258" cy="485258"/>
          </a:xfrm>
          <a:prstGeom prst="rect">
            <a:avLst/>
          </a:prstGeom>
        </p:spPr>
      </p:pic>
      <p:sp>
        <p:nvSpPr>
          <p:cNvPr id="23" name="Oval 22">
            <a:extLst>
              <a:ext uri="{FF2B5EF4-FFF2-40B4-BE49-F238E27FC236}">
                <a16:creationId xmlns:a16="http://schemas.microsoft.com/office/drawing/2014/main" id="{0C847AD9-BD4E-0DF4-9499-88915FD1AD2E}"/>
              </a:ext>
            </a:extLst>
          </p:cNvPr>
          <p:cNvSpPr/>
          <p:nvPr/>
        </p:nvSpPr>
        <p:spPr>
          <a:xfrm>
            <a:off x="11449347" y="144268"/>
            <a:ext cx="598715" cy="5768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742394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948F-0B7C-40B4-762A-C98A4F3813F1}"/>
              </a:ext>
            </a:extLst>
          </p:cNvPr>
          <p:cNvSpPr>
            <a:spLocks noGrp="1"/>
          </p:cNvSpPr>
          <p:nvPr>
            <p:ph type="title"/>
          </p:nvPr>
        </p:nvSpPr>
        <p:spPr/>
        <p:txBody>
          <a:bodyPr/>
          <a:lstStyle/>
          <a:p>
            <a:r>
              <a:rPr lang="ca-ES"/>
              <a:t>9. Contact and more information</a:t>
            </a:r>
            <a:endParaRPr lang="en-US"/>
          </a:p>
        </p:txBody>
      </p:sp>
      <p:sp>
        <p:nvSpPr>
          <p:cNvPr id="3" name="Content Placeholder 2">
            <a:extLst>
              <a:ext uri="{FF2B5EF4-FFF2-40B4-BE49-F238E27FC236}">
                <a16:creationId xmlns:a16="http://schemas.microsoft.com/office/drawing/2014/main" id="{CA721A65-93BD-1452-F308-63BA17CF7C65}"/>
              </a:ext>
            </a:extLst>
          </p:cNvPr>
          <p:cNvSpPr>
            <a:spLocks noGrp="1"/>
          </p:cNvSpPr>
          <p:nvPr>
            <p:ph idx="1"/>
          </p:nvPr>
        </p:nvSpPr>
        <p:spPr>
          <a:xfrm>
            <a:off x="5558028" y="1902555"/>
            <a:ext cx="6548628" cy="4351338"/>
          </a:xfrm>
        </p:spPr>
        <p:txBody>
          <a:bodyPr/>
          <a:lstStyle/>
          <a:p>
            <a:pPr marL="0" indent="0">
              <a:buNone/>
            </a:pPr>
            <a:r>
              <a:rPr lang="ca-ES" sz="2400"/>
              <a:t>Please, find more </a:t>
            </a:r>
            <a:r>
              <a:rPr lang="ca-ES" sz="2400" b="1"/>
              <a:t>information</a:t>
            </a:r>
            <a:r>
              <a:rPr lang="ca-ES" sz="2400"/>
              <a:t> in the BEFuture Pool of Mentors </a:t>
            </a:r>
            <a:r>
              <a:rPr lang="ca-ES" sz="2400">
                <a:hlinkClick r:id="rId2"/>
              </a:rPr>
              <a:t>webpage</a:t>
            </a:r>
            <a:endParaRPr lang="ca-ES" sz="2400"/>
          </a:p>
          <a:p>
            <a:pPr marL="0" indent="0">
              <a:buNone/>
            </a:pPr>
            <a:endParaRPr lang="ca-ES" sz="2400"/>
          </a:p>
          <a:p>
            <a:pPr marL="0" indent="0">
              <a:buNone/>
            </a:pPr>
            <a:r>
              <a:rPr lang="ca-ES" sz="2400"/>
              <a:t>The most </a:t>
            </a:r>
            <a:r>
              <a:rPr lang="ca-ES" sz="2400" b="1"/>
              <a:t>Frequently Asked Questions </a:t>
            </a:r>
            <a:r>
              <a:rPr lang="ca-ES" sz="2400"/>
              <a:t>are answered </a:t>
            </a:r>
            <a:r>
              <a:rPr lang="ca-ES" sz="2400">
                <a:hlinkClick r:id="rId3"/>
              </a:rPr>
              <a:t>here</a:t>
            </a:r>
            <a:endParaRPr lang="ca-ES" sz="2400"/>
          </a:p>
          <a:p>
            <a:pPr marL="0" indent="0">
              <a:buNone/>
            </a:pPr>
            <a:endParaRPr lang="ca-ES" sz="2400"/>
          </a:p>
          <a:p>
            <a:pPr marL="0" indent="0">
              <a:buNone/>
            </a:pPr>
            <a:r>
              <a:rPr lang="ca-ES" sz="2400"/>
              <a:t>For </a:t>
            </a:r>
            <a:r>
              <a:rPr lang="ca-ES" sz="2400" b="1"/>
              <a:t>inquiries</a:t>
            </a:r>
            <a:r>
              <a:rPr lang="ca-ES" sz="2400"/>
              <a:t> or more information: </a:t>
            </a:r>
            <a:r>
              <a:rPr lang="en-US" sz="2400" b="0" i="0">
                <a:solidFill>
                  <a:srgbClr val="FFFFFF"/>
                </a:solidFill>
                <a:effectLst/>
                <a:latin typeface="Open Sans" panose="020B0606030504020204" pitchFamily="34" charset="0"/>
              </a:rPr>
              <a:t> </a:t>
            </a:r>
            <a:r>
              <a:rPr lang="en-US" sz="2400" b="0" i="0" u="sng">
                <a:solidFill>
                  <a:srgbClr val="FFFFFF"/>
                </a:solidFill>
                <a:effectLst/>
                <a:latin typeface="Open Sans" panose="020B0606030504020204" pitchFamily="34" charset="0"/>
                <a:hlinkClick r:id="rId4"/>
              </a:rPr>
              <a:t>call-inquiries@befuture.eu</a:t>
            </a:r>
            <a:r>
              <a:rPr lang="en-US" sz="2400"/>
              <a:t>  (Marta Rojas)</a:t>
            </a:r>
            <a:endParaRPr lang="ca-ES" sz="2400"/>
          </a:p>
          <a:p>
            <a:pPr marL="0" indent="0">
              <a:buNone/>
            </a:pPr>
            <a:endParaRPr lang="ca-ES"/>
          </a:p>
          <a:p>
            <a:pPr marL="0" indent="0">
              <a:buNone/>
            </a:pPr>
            <a:endParaRPr lang="en-US"/>
          </a:p>
        </p:txBody>
      </p:sp>
      <p:pic>
        <p:nvPicPr>
          <p:cNvPr id="5" name="Graphic 4" descr="Email with solid fill">
            <a:extLst>
              <a:ext uri="{FF2B5EF4-FFF2-40B4-BE49-F238E27FC236}">
                <a16:creationId xmlns:a16="http://schemas.microsoft.com/office/drawing/2014/main" id="{EB9BAF46-EE3E-9E60-18E7-ECC95E3206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9782" y="4249768"/>
            <a:ext cx="1387347" cy="1387347"/>
          </a:xfrm>
          <a:prstGeom prst="rect">
            <a:avLst/>
          </a:prstGeom>
        </p:spPr>
      </p:pic>
      <p:pic>
        <p:nvPicPr>
          <p:cNvPr id="7" name="Graphic 6" descr="Information with solid fill">
            <a:extLst>
              <a:ext uri="{FF2B5EF4-FFF2-40B4-BE49-F238E27FC236}">
                <a16:creationId xmlns:a16="http://schemas.microsoft.com/office/drawing/2014/main" id="{3A1B8ECA-ABC3-46B2-F374-59BEE1E9A8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1311" y="1690688"/>
            <a:ext cx="1589532" cy="1589532"/>
          </a:xfrm>
          <a:prstGeom prst="rect">
            <a:avLst/>
          </a:prstGeom>
        </p:spPr>
      </p:pic>
      <p:pic>
        <p:nvPicPr>
          <p:cNvPr id="9" name="Graphic 8" descr="Questions with solid fill">
            <a:extLst>
              <a:ext uri="{FF2B5EF4-FFF2-40B4-BE49-F238E27FC236}">
                <a16:creationId xmlns:a16="http://schemas.microsoft.com/office/drawing/2014/main" id="{54430075-2DBB-2CD9-868C-DE1AB6A3A2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44354" y="2590003"/>
            <a:ext cx="1906651" cy="1906651"/>
          </a:xfrm>
          <a:prstGeom prst="rect">
            <a:avLst/>
          </a:prstGeom>
        </p:spPr>
      </p:pic>
      <p:pic>
        <p:nvPicPr>
          <p:cNvPr id="6" name="Graphic 5" descr="Home with solid fill">
            <a:hlinkClick r:id="rId11" action="ppaction://hlinksldjump"/>
            <a:extLst>
              <a:ext uri="{FF2B5EF4-FFF2-40B4-BE49-F238E27FC236}">
                <a16:creationId xmlns:a16="http://schemas.microsoft.com/office/drawing/2014/main" id="{1CF9DD14-B335-8197-CFEB-5A3DCA1314C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512730" y="144268"/>
            <a:ext cx="485258" cy="485258"/>
          </a:xfrm>
          <a:prstGeom prst="rect">
            <a:avLst/>
          </a:prstGeom>
        </p:spPr>
      </p:pic>
      <p:sp>
        <p:nvSpPr>
          <p:cNvPr id="8" name="Oval 7">
            <a:extLst>
              <a:ext uri="{FF2B5EF4-FFF2-40B4-BE49-F238E27FC236}">
                <a16:creationId xmlns:a16="http://schemas.microsoft.com/office/drawing/2014/main" id="{B171C28D-AFCF-1130-03EB-057D283C10DC}"/>
              </a:ext>
            </a:extLst>
          </p:cNvPr>
          <p:cNvSpPr/>
          <p:nvPr/>
        </p:nvSpPr>
        <p:spPr>
          <a:xfrm>
            <a:off x="11449347" y="144268"/>
            <a:ext cx="598715" cy="5768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404887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2F52B-6002-65FC-F77C-5360C0931D3C}"/>
              </a:ext>
            </a:extLst>
          </p:cNvPr>
          <p:cNvSpPr>
            <a:spLocks noGrp="1"/>
          </p:cNvSpPr>
          <p:nvPr>
            <p:ph type="title"/>
          </p:nvPr>
        </p:nvSpPr>
        <p:spPr/>
        <p:txBody>
          <a:bodyPr/>
          <a:lstStyle/>
          <a:p>
            <a:r>
              <a:rPr lang="en-US" sz="4200" b="1" noProof="0"/>
              <a:t>Agenda</a:t>
            </a:r>
          </a:p>
        </p:txBody>
      </p:sp>
      <p:sp>
        <p:nvSpPr>
          <p:cNvPr id="3" name="Content Placeholder 2">
            <a:extLst>
              <a:ext uri="{FF2B5EF4-FFF2-40B4-BE49-F238E27FC236}">
                <a16:creationId xmlns:a16="http://schemas.microsoft.com/office/drawing/2014/main" id="{8D3527E0-7E0D-B974-1C4A-0378BE89711D}"/>
              </a:ext>
            </a:extLst>
          </p:cNvPr>
          <p:cNvSpPr>
            <a:spLocks noGrp="1"/>
          </p:cNvSpPr>
          <p:nvPr>
            <p:ph idx="1"/>
          </p:nvPr>
        </p:nvSpPr>
        <p:spPr/>
        <p:txBody>
          <a:bodyPr/>
          <a:lstStyle/>
          <a:p>
            <a:pPr marL="457200" indent="-457200">
              <a:lnSpc>
                <a:spcPct val="115000"/>
              </a:lnSpc>
              <a:spcBef>
                <a:spcPts val="0"/>
              </a:spcBef>
              <a:spcAft>
                <a:spcPts val="0"/>
              </a:spcAft>
              <a:buAutoNum type="arabicPeriod"/>
            </a:pPr>
            <a:r>
              <a:rPr lang="en-US" sz="2000">
                <a:hlinkClick r:id="rId2" action="ppaction://hlinksldjump"/>
              </a:rPr>
              <a:t>The BEFuture project</a:t>
            </a:r>
            <a:endParaRPr lang="en-US" sz="2000" noProof="0"/>
          </a:p>
          <a:p>
            <a:pPr marL="457200" indent="-457200">
              <a:lnSpc>
                <a:spcPct val="115000"/>
              </a:lnSpc>
              <a:spcBef>
                <a:spcPts val="0"/>
              </a:spcBef>
              <a:spcAft>
                <a:spcPts val="0"/>
              </a:spcAft>
              <a:buAutoNum type="arabicPeriod"/>
            </a:pPr>
            <a:r>
              <a:rPr lang="en-US" sz="2000" noProof="0">
                <a:hlinkClick r:id="rId3" action="ppaction://hlinksldjump"/>
              </a:rPr>
              <a:t>The BEFuture Acceleration </a:t>
            </a:r>
            <a:r>
              <a:rPr lang="en-US" sz="2000" noProof="0" err="1">
                <a:hlinkClick r:id="rId3" action="ppaction://hlinksldjump"/>
              </a:rPr>
              <a:t>Programme</a:t>
            </a:r>
            <a:endParaRPr lang="en-US" sz="2000" noProof="0"/>
          </a:p>
          <a:p>
            <a:pPr marL="457200" indent="-457200">
              <a:lnSpc>
                <a:spcPct val="115000"/>
              </a:lnSpc>
              <a:spcBef>
                <a:spcPts val="0"/>
              </a:spcBef>
              <a:spcAft>
                <a:spcPts val="0"/>
              </a:spcAft>
              <a:buAutoNum type="arabicPeriod"/>
            </a:pPr>
            <a:r>
              <a:rPr lang="en-US" sz="2000" noProof="0">
                <a:hlinkClick r:id="rId4" action="ppaction://hlinksldjump"/>
              </a:rPr>
              <a:t>Benefits of becoming a BEFuture mentor</a:t>
            </a:r>
            <a:endParaRPr lang="en-US" sz="2000" noProof="0"/>
          </a:p>
          <a:p>
            <a:pPr marL="457200" indent="-457200">
              <a:lnSpc>
                <a:spcPct val="115000"/>
              </a:lnSpc>
              <a:spcBef>
                <a:spcPts val="0"/>
              </a:spcBef>
              <a:spcAft>
                <a:spcPts val="0"/>
              </a:spcAft>
              <a:buFont typeface="Arial" panose="020B0604020202020204" pitchFamily="34" charset="0"/>
              <a:buAutoNum type="arabicPeriod"/>
            </a:pPr>
            <a:r>
              <a:rPr lang="en-US" sz="2000" noProof="0">
                <a:hlinkClick r:id="rId5" action="ppaction://hlinksldjump"/>
              </a:rPr>
              <a:t>Tasks and duties of BEFuture mentors</a:t>
            </a:r>
            <a:endParaRPr lang="en-US" sz="2000" noProof="0"/>
          </a:p>
          <a:p>
            <a:pPr marL="457200" indent="-457200">
              <a:lnSpc>
                <a:spcPct val="115000"/>
              </a:lnSpc>
              <a:spcBef>
                <a:spcPts val="0"/>
              </a:spcBef>
              <a:spcAft>
                <a:spcPts val="0"/>
              </a:spcAft>
              <a:buFont typeface="Arial" panose="020B0604020202020204" pitchFamily="34" charset="0"/>
              <a:buAutoNum type="arabicPeriod"/>
            </a:pPr>
            <a:r>
              <a:rPr lang="en-US" sz="2000" noProof="0">
                <a:hlinkClick r:id="rId6" action="ppaction://hlinksldjump"/>
              </a:rPr>
              <a:t>Admission criteria</a:t>
            </a:r>
            <a:endParaRPr lang="en-US" sz="2000" noProof="0"/>
          </a:p>
          <a:p>
            <a:pPr marL="457200" indent="-457200">
              <a:lnSpc>
                <a:spcPct val="115000"/>
              </a:lnSpc>
              <a:spcBef>
                <a:spcPts val="0"/>
              </a:spcBef>
              <a:spcAft>
                <a:spcPts val="0"/>
              </a:spcAft>
              <a:buAutoNum type="arabicPeriod"/>
            </a:pPr>
            <a:r>
              <a:rPr lang="en-US" sz="2000" noProof="0">
                <a:hlinkClick r:id="rId7" action="ppaction://hlinksldjump"/>
              </a:rPr>
              <a:t>Application process</a:t>
            </a:r>
            <a:endParaRPr lang="en-US" sz="2000" noProof="0"/>
          </a:p>
          <a:p>
            <a:pPr marL="457200" indent="-457200">
              <a:lnSpc>
                <a:spcPct val="115000"/>
              </a:lnSpc>
              <a:spcBef>
                <a:spcPts val="0"/>
              </a:spcBef>
              <a:spcAft>
                <a:spcPts val="0"/>
              </a:spcAft>
              <a:buAutoNum type="arabicPeriod"/>
            </a:pPr>
            <a:r>
              <a:rPr lang="en-US" sz="2000" noProof="0">
                <a:hlinkClick r:id="rId8" action="ppaction://hlinksldjump"/>
              </a:rPr>
              <a:t>Steps after selection</a:t>
            </a:r>
            <a:endParaRPr lang="en-US" sz="2000" noProof="0"/>
          </a:p>
          <a:p>
            <a:pPr marL="457200" indent="-457200">
              <a:lnSpc>
                <a:spcPct val="115000"/>
              </a:lnSpc>
              <a:spcBef>
                <a:spcPts val="0"/>
              </a:spcBef>
              <a:spcAft>
                <a:spcPts val="0"/>
              </a:spcAft>
              <a:buAutoNum type="arabicPeriod"/>
            </a:pPr>
            <a:r>
              <a:rPr lang="en-US" sz="2000" noProof="0">
                <a:hlinkClick r:id="rId9" action="ppaction://hlinksldjump"/>
              </a:rPr>
              <a:t>Timeline for mentors and projects</a:t>
            </a:r>
            <a:endParaRPr lang="en-US" sz="2000" noProof="0"/>
          </a:p>
          <a:p>
            <a:pPr marL="457200" indent="-457200">
              <a:lnSpc>
                <a:spcPct val="115000"/>
              </a:lnSpc>
              <a:spcBef>
                <a:spcPts val="0"/>
              </a:spcBef>
              <a:spcAft>
                <a:spcPts val="0"/>
              </a:spcAft>
              <a:buAutoNum type="arabicPeriod"/>
            </a:pPr>
            <a:r>
              <a:rPr lang="en-US" sz="2000" noProof="0">
                <a:hlinkClick r:id="rId10" action="ppaction://hlinksldjump"/>
              </a:rPr>
              <a:t>Contact and more information</a:t>
            </a:r>
            <a:endParaRPr lang="en-US" sz="2000" noProof="0"/>
          </a:p>
        </p:txBody>
      </p:sp>
    </p:spTree>
    <p:extLst>
      <p:ext uri="{BB962C8B-B14F-4D97-AF65-F5344CB8AC3E}">
        <p14:creationId xmlns:p14="http://schemas.microsoft.com/office/powerpoint/2010/main" val="146033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43BAF-8144-2CEB-8A49-EA783139AEE9}"/>
              </a:ext>
            </a:extLst>
          </p:cNvPr>
          <p:cNvSpPr>
            <a:spLocks noGrp="1"/>
          </p:cNvSpPr>
          <p:nvPr>
            <p:ph type="title"/>
          </p:nvPr>
        </p:nvSpPr>
        <p:spPr/>
        <p:txBody>
          <a:bodyPr/>
          <a:lstStyle/>
          <a:p>
            <a:r>
              <a:rPr lang="en-US" noProof="0"/>
              <a:t>Time for questions</a:t>
            </a:r>
          </a:p>
        </p:txBody>
      </p:sp>
      <p:pic>
        <p:nvPicPr>
          <p:cNvPr id="5" name="Content Placeholder 4" descr="Questions with solid fill">
            <a:extLst>
              <a:ext uri="{FF2B5EF4-FFF2-40B4-BE49-F238E27FC236}">
                <a16:creationId xmlns:a16="http://schemas.microsoft.com/office/drawing/2014/main" id="{9676FBC2-C72D-0492-C317-3A9ADC99E9B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184572" y="1913597"/>
            <a:ext cx="3461133" cy="3461133"/>
          </a:xfrm>
        </p:spPr>
      </p:pic>
      <p:pic>
        <p:nvPicPr>
          <p:cNvPr id="3" name="Graphic 2" descr="Home with solid fill">
            <a:hlinkClick r:id="rId4" action="ppaction://hlinksldjump"/>
            <a:extLst>
              <a:ext uri="{FF2B5EF4-FFF2-40B4-BE49-F238E27FC236}">
                <a16:creationId xmlns:a16="http://schemas.microsoft.com/office/drawing/2014/main" id="{868245BA-0B8B-7F77-18BB-8BACE85E85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12730" y="144268"/>
            <a:ext cx="485258" cy="485258"/>
          </a:xfrm>
          <a:prstGeom prst="rect">
            <a:avLst/>
          </a:prstGeom>
        </p:spPr>
      </p:pic>
      <p:sp>
        <p:nvSpPr>
          <p:cNvPr id="4" name="Oval 3">
            <a:extLst>
              <a:ext uri="{FF2B5EF4-FFF2-40B4-BE49-F238E27FC236}">
                <a16:creationId xmlns:a16="http://schemas.microsoft.com/office/drawing/2014/main" id="{0D3F5207-4D7C-15A2-5CDB-4BFDCF748951}"/>
              </a:ext>
            </a:extLst>
          </p:cNvPr>
          <p:cNvSpPr/>
          <p:nvPr/>
        </p:nvSpPr>
        <p:spPr>
          <a:xfrm>
            <a:off x="11449347" y="144268"/>
            <a:ext cx="598715" cy="5768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10861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BCC2-B0F4-D3BD-6944-A52285785355}"/>
              </a:ext>
            </a:extLst>
          </p:cNvPr>
          <p:cNvSpPr>
            <a:spLocks noGrp="1"/>
          </p:cNvSpPr>
          <p:nvPr>
            <p:ph type="title"/>
          </p:nvPr>
        </p:nvSpPr>
        <p:spPr/>
        <p:txBody>
          <a:bodyPr/>
          <a:lstStyle/>
          <a:p>
            <a:r>
              <a:rPr lang="en-US" sz="4200"/>
              <a:t>1. What is the BEFuture project all about?</a:t>
            </a:r>
            <a:br>
              <a:rPr lang="en-BE" sz="1800" b="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GB"/>
          </a:p>
        </p:txBody>
      </p:sp>
      <p:pic>
        <p:nvPicPr>
          <p:cNvPr id="8" name="Picture 7">
            <a:extLst>
              <a:ext uri="{FF2B5EF4-FFF2-40B4-BE49-F238E27FC236}">
                <a16:creationId xmlns:a16="http://schemas.microsoft.com/office/drawing/2014/main" id="{89A14FE1-D3FB-1EF7-5004-2BCE58829E32}"/>
              </a:ext>
            </a:extLst>
          </p:cNvPr>
          <p:cNvPicPr>
            <a:picLocks noChangeAspect="1"/>
          </p:cNvPicPr>
          <p:nvPr/>
        </p:nvPicPr>
        <p:blipFill>
          <a:blip r:embed="rId2"/>
          <a:srcRect l="6375" t="11456"/>
          <a:stretch/>
        </p:blipFill>
        <p:spPr>
          <a:xfrm>
            <a:off x="817699" y="3733431"/>
            <a:ext cx="4834107" cy="2336483"/>
          </a:xfrm>
          <a:prstGeom prst="rect">
            <a:avLst/>
          </a:prstGeom>
        </p:spPr>
      </p:pic>
      <p:sp>
        <p:nvSpPr>
          <p:cNvPr id="11" name="Content Placeholder 10">
            <a:extLst>
              <a:ext uri="{FF2B5EF4-FFF2-40B4-BE49-F238E27FC236}">
                <a16:creationId xmlns:a16="http://schemas.microsoft.com/office/drawing/2014/main" id="{4CB2A995-4549-D5AD-F602-23B1F9F21323}"/>
              </a:ext>
            </a:extLst>
          </p:cNvPr>
          <p:cNvSpPr>
            <a:spLocks noGrp="1"/>
          </p:cNvSpPr>
          <p:nvPr>
            <p:ph idx="1"/>
          </p:nvPr>
        </p:nvSpPr>
        <p:spPr>
          <a:xfrm>
            <a:off x="817699" y="1557762"/>
            <a:ext cx="10515600" cy="4351338"/>
          </a:xfrm>
        </p:spPr>
        <p:txBody>
          <a:bodyPr/>
          <a:lstStyle/>
          <a:p>
            <a:pPr marL="0" indent="0" algn="ctr">
              <a:buNone/>
            </a:pPr>
            <a:r>
              <a:rPr lang="en-US" sz="2400" b="0" i="0">
                <a:effectLst/>
                <a:latin typeface="Open Sans Light" panose="020B0306030504020204" pitchFamily="34" charset="0"/>
                <a:ea typeface="Open Sans Light" panose="020B0306030504020204" pitchFamily="34" charset="0"/>
                <a:cs typeface="Open Sans Light" panose="020B0306030504020204" pitchFamily="34" charset="0"/>
              </a:rPr>
              <a:t>BE Future is dedicated to driving positive change in the </a:t>
            </a:r>
            <a:r>
              <a:rPr lang="en-US" sz="2400" b="1" i="0">
                <a:effectLst/>
                <a:latin typeface="Open Sans Light" panose="020B0306030504020204" pitchFamily="34" charset="0"/>
                <a:ea typeface="Open Sans Light" panose="020B0306030504020204" pitchFamily="34" charset="0"/>
                <a:cs typeface="Open Sans Light" panose="020B0306030504020204" pitchFamily="34" charset="0"/>
              </a:rPr>
              <a:t>Meetings, Incentives, Conferences and Exhibitions (MICE) </a:t>
            </a:r>
            <a:r>
              <a:rPr lang="en-US" sz="2400" b="0" i="0">
                <a:effectLst/>
                <a:latin typeface="Open Sans Light" panose="020B0306030504020204" pitchFamily="34" charset="0"/>
                <a:ea typeface="Open Sans Light" panose="020B0306030504020204" pitchFamily="34" charset="0"/>
                <a:cs typeface="Open Sans Light" panose="020B0306030504020204" pitchFamily="34" charset="0"/>
              </a:rPr>
              <a:t>sector across Europe. </a:t>
            </a:r>
          </a:p>
          <a:p>
            <a:pPr marL="0" indent="0" algn="ctr">
              <a:buNone/>
            </a:pPr>
            <a:r>
              <a:rPr lang="en-US" sz="2400" b="0" i="0">
                <a:effectLst/>
                <a:latin typeface="Open Sans Light" panose="020B0306030504020204" pitchFamily="34" charset="0"/>
                <a:ea typeface="Open Sans Light" panose="020B0306030504020204" pitchFamily="34" charset="0"/>
                <a:cs typeface="Open Sans Light" panose="020B0306030504020204" pitchFamily="34" charset="0"/>
              </a:rPr>
              <a:t>Our mission is to transform the industry into a regenerative, resilient, and responsible powerhouse. </a:t>
            </a:r>
            <a:endParaRPr lang="en-US" sz="2400"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id="{83EE0F17-32CF-F50C-28FB-D9A412CF9607}"/>
              </a:ext>
            </a:extLst>
          </p:cNvPr>
          <p:cNvSpPr txBox="1"/>
          <p:nvPr/>
        </p:nvSpPr>
        <p:spPr>
          <a:xfrm>
            <a:off x="708045" y="3530319"/>
            <a:ext cx="2020824" cy="461665"/>
          </a:xfrm>
          <a:prstGeom prst="rect">
            <a:avLst/>
          </a:prstGeom>
          <a:noFill/>
        </p:spPr>
        <p:txBody>
          <a:bodyPr wrap="square" rtlCol="0">
            <a:spAutoFit/>
          </a:bodyPr>
          <a:lstStyle/>
          <a:p>
            <a:r>
              <a:rPr lang="ca-ES" sz="2400" b="1" i="1" err="1">
                <a:solidFill>
                  <a:srgbClr val="8497B0"/>
                </a:solidFill>
                <a:effectLst>
                  <a:outerShdw blurRad="38100" dist="38100" dir="2700000" algn="tl">
                    <a:srgbClr val="000000">
                      <a:alpha val="43137"/>
                    </a:srgbClr>
                  </a:outerShdw>
                </a:effectLst>
                <a:latin typeface="Open Sans Light"/>
              </a:rPr>
              <a:t>Partners</a:t>
            </a:r>
            <a:r>
              <a:rPr lang="ca-ES" sz="2400" b="1" i="1">
                <a:solidFill>
                  <a:srgbClr val="8497B0"/>
                </a:solidFill>
                <a:effectLst>
                  <a:outerShdw blurRad="38100" dist="38100" dir="2700000" algn="tl">
                    <a:srgbClr val="000000">
                      <a:alpha val="43137"/>
                    </a:srgbClr>
                  </a:outerShdw>
                </a:effectLst>
                <a:latin typeface="Open Sans Light"/>
              </a:rPr>
              <a:t>:</a:t>
            </a:r>
            <a:endParaRPr lang="en-US" sz="2400" b="1" i="1">
              <a:solidFill>
                <a:srgbClr val="8497B0"/>
              </a:solidFill>
              <a:effectLst>
                <a:outerShdw blurRad="38100" dist="38100" dir="2700000" algn="tl">
                  <a:srgbClr val="000000">
                    <a:alpha val="43137"/>
                  </a:srgbClr>
                </a:outerShdw>
              </a:effectLst>
              <a:latin typeface="Open Sans Light"/>
            </a:endParaRPr>
          </a:p>
        </p:txBody>
      </p:sp>
      <p:sp>
        <p:nvSpPr>
          <p:cNvPr id="13" name="TextBox 12">
            <a:extLst>
              <a:ext uri="{FF2B5EF4-FFF2-40B4-BE49-F238E27FC236}">
                <a16:creationId xmlns:a16="http://schemas.microsoft.com/office/drawing/2014/main" id="{2A8E5460-6F29-0D64-0451-CC17DB73E911}"/>
              </a:ext>
            </a:extLst>
          </p:cNvPr>
          <p:cNvSpPr txBox="1"/>
          <p:nvPr/>
        </p:nvSpPr>
        <p:spPr>
          <a:xfrm>
            <a:off x="7235670" y="3521468"/>
            <a:ext cx="6208776" cy="1938992"/>
          </a:xfrm>
          <a:prstGeom prst="rect">
            <a:avLst/>
          </a:prstGeom>
          <a:noFill/>
        </p:spPr>
        <p:txBody>
          <a:bodyPr wrap="square" rtlCol="0">
            <a:spAutoFit/>
          </a:bodyPr>
          <a:lstStyle>
            <a:defPPr>
              <a:defRPr lang="en-US"/>
            </a:defPPr>
            <a:lvl1pPr>
              <a:defRPr sz="2400" b="1" i="1">
                <a:solidFill>
                  <a:srgbClr val="8497B0"/>
                </a:solidFill>
                <a:effectLst>
                  <a:outerShdw blurRad="38100" dist="38100" dir="2700000" algn="tl">
                    <a:srgbClr val="000000">
                      <a:alpha val="43137"/>
                    </a:srgbClr>
                  </a:outerShdw>
                </a:effectLst>
                <a:latin typeface="Open Sans Light"/>
              </a:defRPr>
            </a:lvl1pPr>
          </a:lstStyle>
          <a:p>
            <a:r>
              <a:rPr lang="ca-ES" err="1"/>
              <a:t>Budget</a:t>
            </a:r>
            <a:r>
              <a:rPr lang="ca-ES"/>
              <a:t>: </a:t>
            </a:r>
          </a:p>
          <a:p>
            <a:r>
              <a:rPr lang="ca-ES" b="0" i="0">
                <a:solidFill>
                  <a:schemeClr val="tx1"/>
                </a:solidFill>
                <a:effectLst/>
              </a:rPr>
              <a:t>4,1 M EUR</a:t>
            </a:r>
          </a:p>
          <a:p>
            <a:endParaRPr lang="ca-ES"/>
          </a:p>
          <a:p>
            <a:r>
              <a:rPr lang="ca-ES"/>
              <a:t>Calendar: </a:t>
            </a:r>
          </a:p>
          <a:p>
            <a:r>
              <a:rPr lang="ca-ES" b="0" i="0" err="1">
                <a:solidFill>
                  <a:schemeClr val="tx1"/>
                </a:solidFill>
                <a:effectLst/>
              </a:rPr>
              <a:t>September</a:t>
            </a:r>
            <a:r>
              <a:rPr lang="ca-ES" b="0" i="0">
                <a:solidFill>
                  <a:schemeClr val="tx1"/>
                </a:solidFill>
                <a:effectLst/>
              </a:rPr>
              <a:t> 2023 – March 2026</a:t>
            </a:r>
            <a:endParaRPr lang="en-US" b="0" i="0">
              <a:solidFill>
                <a:schemeClr val="tx1"/>
              </a:solidFill>
              <a:effectLst/>
            </a:endParaRPr>
          </a:p>
        </p:txBody>
      </p:sp>
      <p:pic>
        <p:nvPicPr>
          <p:cNvPr id="15" name="Graphic 14" descr="Daily calendar with solid fill">
            <a:extLst>
              <a:ext uri="{FF2B5EF4-FFF2-40B4-BE49-F238E27FC236}">
                <a16:creationId xmlns:a16="http://schemas.microsoft.com/office/drawing/2014/main" id="{9F7F6948-584A-0368-1570-406E69533C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21270" y="4582630"/>
            <a:ext cx="914400" cy="914400"/>
          </a:xfrm>
          <a:prstGeom prst="rect">
            <a:avLst/>
          </a:prstGeom>
        </p:spPr>
      </p:pic>
      <p:pic>
        <p:nvPicPr>
          <p:cNvPr id="5" name="Graphic 4" descr="Home with solid fill">
            <a:hlinkClick r:id="rId5" action="ppaction://hlinksldjump"/>
            <a:extLst>
              <a:ext uri="{FF2B5EF4-FFF2-40B4-BE49-F238E27FC236}">
                <a16:creationId xmlns:a16="http://schemas.microsoft.com/office/drawing/2014/main" id="{22325161-9F32-3B2D-0487-942264B4F2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12730" y="144268"/>
            <a:ext cx="485258" cy="485258"/>
          </a:xfrm>
          <a:prstGeom prst="rect">
            <a:avLst/>
          </a:prstGeom>
        </p:spPr>
      </p:pic>
      <p:sp>
        <p:nvSpPr>
          <p:cNvPr id="3" name="Oval 2">
            <a:extLst>
              <a:ext uri="{FF2B5EF4-FFF2-40B4-BE49-F238E27FC236}">
                <a16:creationId xmlns:a16="http://schemas.microsoft.com/office/drawing/2014/main" id="{45EB90B9-0AA8-72E4-8FD9-CCA69294C674}"/>
              </a:ext>
            </a:extLst>
          </p:cNvPr>
          <p:cNvSpPr/>
          <p:nvPr/>
        </p:nvSpPr>
        <p:spPr>
          <a:xfrm>
            <a:off x="11449347" y="144268"/>
            <a:ext cx="598715" cy="5768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7" name="Graphic 6" descr="Coins outline">
            <a:extLst>
              <a:ext uri="{FF2B5EF4-FFF2-40B4-BE49-F238E27FC236}">
                <a16:creationId xmlns:a16="http://schemas.microsoft.com/office/drawing/2014/main" id="{3BE147DC-FB99-87FD-1CAD-6BDD2F7449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39929" y="3550020"/>
            <a:ext cx="914400" cy="914400"/>
          </a:xfrm>
          <a:prstGeom prst="rect">
            <a:avLst/>
          </a:prstGeom>
        </p:spPr>
      </p:pic>
    </p:spTree>
    <p:extLst>
      <p:ext uri="{BB962C8B-B14F-4D97-AF65-F5344CB8AC3E}">
        <p14:creationId xmlns:p14="http://schemas.microsoft.com/office/powerpoint/2010/main" val="13552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20AB5-749E-AADD-5F6C-1CB1E8797B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0860C-9607-CE18-6687-D22D224542D2}"/>
              </a:ext>
            </a:extLst>
          </p:cNvPr>
          <p:cNvSpPr>
            <a:spLocks noGrp="1"/>
          </p:cNvSpPr>
          <p:nvPr>
            <p:ph type="title"/>
          </p:nvPr>
        </p:nvSpPr>
        <p:spPr/>
        <p:txBody>
          <a:bodyPr/>
          <a:lstStyle/>
          <a:p>
            <a:r>
              <a:rPr lang="en-US" sz="4200"/>
              <a:t>1. What is the BEFuture project all about?</a:t>
            </a:r>
            <a:br>
              <a:rPr lang="en-BE" sz="1800" b="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GB"/>
          </a:p>
        </p:txBody>
      </p:sp>
      <p:sp>
        <p:nvSpPr>
          <p:cNvPr id="3" name="Content Placeholder 2">
            <a:extLst>
              <a:ext uri="{FF2B5EF4-FFF2-40B4-BE49-F238E27FC236}">
                <a16:creationId xmlns:a16="http://schemas.microsoft.com/office/drawing/2014/main" id="{FB068855-AFCF-ABD1-062F-AF4EB8ABD035}"/>
              </a:ext>
            </a:extLst>
          </p:cNvPr>
          <p:cNvSpPr>
            <a:spLocks noGrp="1"/>
          </p:cNvSpPr>
          <p:nvPr>
            <p:ph idx="1"/>
          </p:nvPr>
        </p:nvSpPr>
        <p:spPr>
          <a:xfrm>
            <a:off x="838200" y="1219515"/>
            <a:ext cx="10515600" cy="4904209"/>
          </a:xfrm>
        </p:spPr>
        <p:txBody>
          <a:bodyPr/>
          <a:lstStyle/>
          <a:p>
            <a:pPr marL="0" indent="0" algn="ctr">
              <a:buNone/>
            </a:pPr>
            <a:endParaRPr lang="en-US" sz="2400">
              <a:latin typeface="Open Sans Light" panose="020B0306030504020204" pitchFamily="34" charset="0"/>
              <a:ea typeface="Open Sans Light" panose="020B0306030504020204" pitchFamily="34" charset="0"/>
              <a:cs typeface="Open Sans Light" panose="020B0306030504020204" pitchFamily="34" charset="0"/>
            </a:endParaRPr>
          </a:p>
          <a:p>
            <a:pPr marL="0" indent="0" algn="ctr">
              <a:buNone/>
            </a:pPr>
            <a:r>
              <a:rPr lang="en-US" sz="2400">
                <a:latin typeface="Open Sans Light" panose="020B0306030504020204" pitchFamily="34" charset="0"/>
                <a:ea typeface="Open Sans Light" panose="020B0306030504020204" pitchFamily="34" charset="0"/>
                <a:cs typeface="Open Sans Light" panose="020B0306030504020204" pitchFamily="34" charset="0"/>
              </a:rPr>
              <a:t>Aligned with European </a:t>
            </a:r>
            <a:r>
              <a:rPr lang="en-US" sz="2400" b="1">
                <a:latin typeface="Open Sans Light" panose="020B0306030504020204" pitchFamily="34" charset="0"/>
                <a:ea typeface="Open Sans Light" panose="020B0306030504020204" pitchFamily="34" charset="0"/>
                <a:cs typeface="Open Sans Light" panose="020B0306030504020204" pitchFamily="34" charset="0"/>
              </a:rPr>
              <a:t>Tourism Transition Pathway</a:t>
            </a:r>
            <a:r>
              <a:rPr lang="en-US" sz="2400">
                <a:latin typeface="Open Sans Light" panose="020B0306030504020204" pitchFamily="34" charset="0"/>
                <a:ea typeface="Open Sans Light" panose="020B0306030504020204" pitchFamily="34" charset="0"/>
                <a:cs typeface="Open Sans Light" panose="020B0306030504020204" pitchFamily="34" charset="0"/>
              </a:rPr>
              <a:t> and </a:t>
            </a:r>
            <a:r>
              <a:rPr lang="en-US" sz="2400" b="1">
                <a:latin typeface="Open Sans Light" panose="020B0306030504020204" pitchFamily="34" charset="0"/>
                <a:ea typeface="Open Sans Light" panose="020B0306030504020204" pitchFamily="34" charset="0"/>
                <a:cs typeface="Open Sans Light" panose="020B0306030504020204" pitchFamily="34" charset="0"/>
              </a:rPr>
              <a:t>Sustainable Development Goals</a:t>
            </a:r>
            <a:r>
              <a:rPr lang="en-US" sz="2400">
                <a:latin typeface="Open Sans Light" panose="020B0306030504020204" pitchFamily="34" charset="0"/>
                <a:ea typeface="Open Sans Light" panose="020B0306030504020204" pitchFamily="34" charset="0"/>
                <a:cs typeface="Open Sans Light" panose="020B0306030504020204" pitchFamily="34" charset="0"/>
              </a:rPr>
              <a:t>, we </a:t>
            </a:r>
            <a:r>
              <a:rPr lang="en-US" sz="2400" err="1">
                <a:latin typeface="Open Sans Light" panose="020B0306030504020204" pitchFamily="34" charset="0"/>
                <a:ea typeface="Open Sans Light" panose="020B0306030504020204" pitchFamily="34" charset="0"/>
                <a:cs typeface="Open Sans Light" panose="020B0306030504020204" pitchFamily="34" charset="0"/>
              </a:rPr>
              <a:t>prioritise</a:t>
            </a:r>
            <a:r>
              <a:rPr lang="en-US" sz="2400">
                <a:latin typeface="Open Sans Light" panose="020B0306030504020204" pitchFamily="34" charset="0"/>
                <a:ea typeface="Open Sans Light" panose="020B0306030504020204" pitchFamily="34" charset="0"/>
                <a:cs typeface="Open Sans Light" panose="020B0306030504020204" pitchFamily="34" charset="0"/>
              </a:rPr>
              <a:t> sustainability, inclusivity and lasting impacts.</a:t>
            </a:r>
            <a:endParaRPr lang="en-GB" sz="240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GB" sz="2400">
              <a:latin typeface="Open Sans Light" panose="020B0306030504020204" pitchFamily="34" charset="0"/>
              <a:ea typeface="Open Sans Light" panose="020B0306030504020204" pitchFamily="34" charset="0"/>
              <a:cs typeface="Open Sans Light" panose="020B0306030504020204" pitchFamily="34" charset="0"/>
            </a:endParaRPr>
          </a:p>
          <a:p>
            <a:pPr marL="0" indent="0" algn="ctr">
              <a:buNone/>
            </a:pPr>
            <a:r>
              <a:rPr lang="en-GB" sz="3000" b="1" i="1">
                <a:solidFill>
                  <a:srgbClr val="8497B0"/>
                </a:solidFill>
                <a:effectLst>
                  <a:outerShdw blurRad="38100" dist="38100" dir="2700000" algn="tl">
                    <a:srgbClr val="000000">
                      <a:alpha val="43137"/>
                    </a:srgbClr>
                  </a:outerShdw>
                </a:effectLst>
              </a:rPr>
              <a:t>Objectives:</a:t>
            </a:r>
          </a:p>
          <a:p>
            <a:pPr algn="ctr"/>
            <a:r>
              <a:rPr lang="en-GB" sz="2400"/>
              <a:t>Creating a new business model that </a:t>
            </a:r>
            <a:r>
              <a:rPr lang="en-GB" sz="2400" b="1"/>
              <a:t>strengthens sustainability, digitalisation and resilience.</a:t>
            </a:r>
          </a:p>
          <a:p>
            <a:pPr algn="ctr"/>
            <a:r>
              <a:rPr lang="en-GB" sz="2400"/>
              <a:t>Co-designing solutions with the entire business events ecosystem to make a positive and enduring impact.</a:t>
            </a:r>
          </a:p>
          <a:p>
            <a:pPr>
              <a:buFont typeface="Wingdings" pitchFamily="2" charset="2"/>
              <a:buChar char="Ø"/>
            </a:pPr>
            <a:endParaRPr lang="en-GB" sz="1800"/>
          </a:p>
          <a:p>
            <a:pPr>
              <a:buFont typeface="Wingdings" pitchFamily="2" charset="2"/>
              <a:buChar char="Ø"/>
            </a:pPr>
            <a:endParaRPr lang="en-GB" sz="2000"/>
          </a:p>
          <a:p>
            <a:pPr marL="0" indent="0">
              <a:buNone/>
            </a:pPr>
            <a:r>
              <a:rPr lang="en-GB" sz="2000"/>
              <a:t> </a:t>
            </a:r>
          </a:p>
          <a:p>
            <a:pPr marL="0" indent="0">
              <a:buNone/>
            </a:pPr>
            <a:endParaRPr lang="en-GB" sz="2000" b="1" i="1"/>
          </a:p>
        </p:txBody>
      </p:sp>
      <p:pic>
        <p:nvPicPr>
          <p:cNvPr id="6" name="Graphic 5" descr="Home with solid fill">
            <a:hlinkClick r:id="rId2" action="ppaction://hlinksldjump"/>
            <a:extLst>
              <a:ext uri="{FF2B5EF4-FFF2-40B4-BE49-F238E27FC236}">
                <a16:creationId xmlns:a16="http://schemas.microsoft.com/office/drawing/2014/main" id="{1D65FC94-A307-5F64-62FD-00EAFBB6A2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12730" y="144268"/>
            <a:ext cx="485258" cy="485258"/>
          </a:xfrm>
          <a:prstGeom prst="rect">
            <a:avLst/>
          </a:prstGeom>
        </p:spPr>
      </p:pic>
      <p:sp>
        <p:nvSpPr>
          <p:cNvPr id="7" name="Oval 6">
            <a:extLst>
              <a:ext uri="{FF2B5EF4-FFF2-40B4-BE49-F238E27FC236}">
                <a16:creationId xmlns:a16="http://schemas.microsoft.com/office/drawing/2014/main" id="{53B70E6D-3B0C-6D36-FA8A-2497DF67E9FF}"/>
              </a:ext>
            </a:extLst>
          </p:cNvPr>
          <p:cNvSpPr/>
          <p:nvPr/>
        </p:nvSpPr>
        <p:spPr>
          <a:xfrm>
            <a:off x="11449347" y="144268"/>
            <a:ext cx="598715" cy="5768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32848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BCC2-B0F4-D3BD-6944-A52285785355}"/>
              </a:ext>
            </a:extLst>
          </p:cNvPr>
          <p:cNvSpPr>
            <a:spLocks noGrp="1"/>
          </p:cNvSpPr>
          <p:nvPr>
            <p:ph type="title"/>
          </p:nvPr>
        </p:nvSpPr>
        <p:spPr/>
        <p:txBody>
          <a:bodyPr/>
          <a:lstStyle/>
          <a:p>
            <a:r>
              <a:rPr lang="en-US" sz="4200"/>
              <a:t>1. What is the BEFuture project all about?</a:t>
            </a:r>
            <a:br>
              <a:rPr lang="en-BE" sz="1800" b="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GB"/>
          </a:p>
        </p:txBody>
      </p:sp>
      <p:sp>
        <p:nvSpPr>
          <p:cNvPr id="3" name="Content Placeholder 2">
            <a:extLst>
              <a:ext uri="{FF2B5EF4-FFF2-40B4-BE49-F238E27FC236}">
                <a16:creationId xmlns:a16="http://schemas.microsoft.com/office/drawing/2014/main" id="{C9EC964A-503B-F3A9-E1D2-E0AF414C0FC0}"/>
              </a:ext>
            </a:extLst>
          </p:cNvPr>
          <p:cNvSpPr>
            <a:spLocks noGrp="1"/>
          </p:cNvSpPr>
          <p:nvPr>
            <p:ph idx="1"/>
          </p:nvPr>
        </p:nvSpPr>
        <p:spPr>
          <a:xfrm>
            <a:off x="838200" y="1428835"/>
            <a:ext cx="10515600" cy="4904209"/>
          </a:xfrm>
        </p:spPr>
        <p:txBody>
          <a:bodyPr/>
          <a:lstStyle/>
          <a:p>
            <a:pPr marL="0" indent="0" algn="ctr">
              <a:buNone/>
            </a:pPr>
            <a:r>
              <a:rPr lang="en-GB" sz="3000" b="1" i="1">
                <a:solidFill>
                  <a:srgbClr val="8497B0"/>
                </a:solidFill>
                <a:effectLst>
                  <a:outerShdw blurRad="38100" dist="38100" dir="2700000" algn="tl">
                    <a:srgbClr val="000000">
                      <a:alpha val="43137"/>
                    </a:srgbClr>
                  </a:outerShdw>
                </a:effectLst>
              </a:rPr>
              <a:t>Initiatives: </a:t>
            </a:r>
          </a:p>
          <a:p>
            <a:pPr>
              <a:lnSpc>
                <a:spcPct val="150000"/>
              </a:lnSpc>
              <a:buFont typeface="Wingdings" pitchFamily="2" charset="2"/>
              <a:buChar char="Ø"/>
            </a:pPr>
            <a:endParaRPr lang="en-GB" sz="1800"/>
          </a:p>
          <a:p>
            <a:pPr>
              <a:lnSpc>
                <a:spcPct val="150000"/>
              </a:lnSpc>
            </a:pPr>
            <a:r>
              <a:rPr lang="en-US" sz="2400" b="1">
                <a:hlinkClick r:id="rId3"/>
              </a:rPr>
              <a:t>Stakeholders’ network</a:t>
            </a:r>
            <a:endParaRPr lang="en-US" sz="2400" b="1">
              <a:hlinkClick r:id="rId4"/>
            </a:endParaRPr>
          </a:p>
          <a:p>
            <a:pPr>
              <a:lnSpc>
                <a:spcPct val="150000"/>
              </a:lnSpc>
            </a:pPr>
            <a:r>
              <a:rPr lang="en-US" sz="2400" b="1">
                <a:hlinkClick r:id="rId4"/>
              </a:rPr>
              <a:t>Compilation of Best Practices on the Business Events Industry</a:t>
            </a:r>
            <a:endParaRPr lang="en-US" sz="2400" b="1"/>
          </a:p>
          <a:p>
            <a:pPr>
              <a:lnSpc>
                <a:spcPct val="150000"/>
              </a:lnSpc>
            </a:pPr>
            <a:r>
              <a:rPr lang="en-GB" sz="2400" b="1" err="1">
                <a:hlinkClick r:id="rId5"/>
              </a:rPr>
              <a:t>BEFuture</a:t>
            </a:r>
            <a:r>
              <a:rPr lang="en-GB" sz="2400" b="1">
                <a:hlinkClick r:id="rId5"/>
              </a:rPr>
              <a:t> Acceleration Programme</a:t>
            </a:r>
            <a:endParaRPr lang="en-GB" sz="2400" b="1"/>
          </a:p>
          <a:p>
            <a:pPr>
              <a:lnSpc>
                <a:spcPct val="150000"/>
              </a:lnSpc>
            </a:pPr>
            <a:r>
              <a:rPr lang="en-US" sz="2400" b="1">
                <a:hlinkClick r:id="rId6"/>
              </a:rPr>
              <a:t>New Scenarios and Business Models for the Future of Business Events</a:t>
            </a:r>
            <a:r>
              <a:rPr lang="en-GB" sz="2000"/>
              <a:t> </a:t>
            </a:r>
          </a:p>
          <a:p>
            <a:pPr>
              <a:lnSpc>
                <a:spcPct val="150000"/>
              </a:lnSpc>
            </a:pPr>
            <a:r>
              <a:rPr lang="en-GB" sz="2400" b="1" err="1"/>
              <a:t>BEFuture</a:t>
            </a:r>
            <a:r>
              <a:rPr lang="en-GB" sz="2400" b="1"/>
              <a:t> White Paper (upcoming)</a:t>
            </a:r>
          </a:p>
          <a:p>
            <a:pPr marL="0" indent="0">
              <a:buNone/>
            </a:pPr>
            <a:endParaRPr lang="en-GB" sz="2000" b="1" i="1"/>
          </a:p>
        </p:txBody>
      </p:sp>
      <p:pic>
        <p:nvPicPr>
          <p:cNvPr id="6" name="Graphic 5" descr="Home with solid fill">
            <a:hlinkClick r:id="rId7" action="ppaction://hlinksldjump"/>
            <a:extLst>
              <a:ext uri="{FF2B5EF4-FFF2-40B4-BE49-F238E27FC236}">
                <a16:creationId xmlns:a16="http://schemas.microsoft.com/office/drawing/2014/main" id="{B34E873D-9324-CD35-7FC8-C798826473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12730" y="144268"/>
            <a:ext cx="485258" cy="485258"/>
          </a:xfrm>
          <a:prstGeom prst="rect">
            <a:avLst/>
          </a:prstGeom>
        </p:spPr>
      </p:pic>
      <p:sp>
        <p:nvSpPr>
          <p:cNvPr id="7" name="Oval 6">
            <a:extLst>
              <a:ext uri="{FF2B5EF4-FFF2-40B4-BE49-F238E27FC236}">
                <a16:creationId xmlns:a16="http://schemas.microsoft.com/office/drawing/2014/main" id="{7A3A8A85-0CFA-AF5D-FD77-01C601AAEB73}"/>
              </a:ext>
            </a:extLst>
          </p:cNvPr>
          <p:cNvSpPr/>
          <p:nvPr/>
        </p:nvSpPr>
        <p:spPr>
          <a:xfrm>
            <a:off x="11449347" y="144268"/>
            <a:ext cx="598715" cy="5768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93291915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BCC2-B0F4-D3BD-6944-A52285785355}"/>
              </a:ext>
            </a:extLst>
          </p:cNvPr>
          <p:cNvSpPr>
            <a:spLocks noGrp="1"/>
          </p:cNvSpPr>
          <p:nvPr>
            <p:ph type="title"/>
          </p:nvPr>
        </p:nvSpPr>
        <p:spPr>
          <a:xfrm>
            <a:off x="838200" y="365125"/>
            <a:ext cx="10885714" cy="1325563"/>
          </a:xfrm>
        </p:spPr>
        <p:txBody>
          <a:bodyPr/>
          <a:lstStyle/>
          <a:p>
            <a:pPr algn="ctr"/>
            <a:r>
              <a:rPr lang="en-US" sz="4200"/>
              <a:t>2. </a:t>
            </a:r>
            <a:r>
              <a:rPr lang="en-US" sz="4200" noProof="0"/>
              <a:t>BEFuture Acceleration </a:t>
            </a:r>
            <a:r>
              <a:rPr lang="en-US" sz="4200" noProof="0" err="1"/>
              <a:t>Programme</a:t>
            </a:r>
            <a:endParaRPr lang="en-US" b="1" noProof="0"/>
          </a:p>
        </p:txBody>
      </p:sp>
      <p:pic>
        <p:nvPicPr>
          <p:cNvPr id="23" name="Graphic 22" descr="Coins with solid fill">
            <a:extLst>
              <a:ext uri="{FF2B5EF4-FFF2-40B4-BE49-F238E27FC236}">
                <a16:creationId xmlns:a16="http://schemas.microsoft.com/office/drawing/2014/main" id="{E7E94463-30DD-55D3-B168-9E2536BF83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7886" y="2473729"/>
            <a:ext cx="1135805" cy="1135805"/>
          </a:xfrm>
          <a:prstGeom prst="rect">
            <a:avLst/>
          </a:prstGeom>
        </p:spPr>
      </p:pic>
      <p:sp>
        <p:nvSpPr>
          <p:cNvPr id="24" name="TextBox 23">
            <a:extLst>
              <a:ext uri="{FF2B5EF4-FFF2-40B4-BE49-F238E27FC236}">
                <a16:creationId xmlns:a16="http://schemas.microsoft.com/office/drawing/2014/main" id="{3C69064B-EDC2-0AF4-F750-1E9A8E7BBEDE}"/>
              </a:ext>
            </a:extLst>
          </p:cNvPr>
          <p:cNvSpPr txBox="1"/>
          <p:nvPr/>
        </p:nvSpPr>
        <p:spPr>
          <a:xfrm>
            <a:off x="2706310" y="2798010"/>
            <a:ext cx="3416856" cy="1354217"/>
          </a:xfrm>
          <a:prstGeom prst="rect">
            <a:avLst/>
          </a:prstGeom>
          <a:noFill/>
        </p:spPr>
        <p:txBody>
          <a:bodyPr wrap="square">
            <a:spAutoFit/>
          </a:bodyPr>
          <a:lstStyle/>
          <a:p>
            <a:pPr>
              <a:spcAft>
                <a:spcPts val="1200"/>
              </a:spcAft>
              <a:tabLst>
                <a:tab pos="3452813" algn="l"/>
              </a:tabLst>
            </a:pPr>
            <a:r>
              <a:rPr lang="en-US" sz="2400"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Ranging from </a:t>
            </a:r>
            <a:r>
              <a:rPr lang="en-US" sz="2400" b="1"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20.000 to 30.000 EUR</a:t>
            </a:r>
          </a:p>
          <a:p>
            <a:pPr>
              <a:tabLst>
                <a:tab pos="3452813" algn="l"/>
              </a:tabLst>
            </a:pPr>
            <a:endParaRPr lang="en-US" sz="2400"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5" name="Graphic 24" descr="Teacher with solid fill">
            <a:extLst>
              <a:ext uri="{FF2B5EF4-FFF2-40B4-BE49-F238E27FC236}">
                <a16:creationId xmlns:a16="http://schemas.microsoft.com/office/drawing/2014/main" id="{588A8F33-5720-0E34-A404-7C8FC3449F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75785" y="2283608"/>
            <a:ext cx="1516045" cy="1516045"/>
          </a:xfrm>
          <a:prstGeom prst="rect">
            <a:avLst/>
          </a:prstGeom>
        </p:spPr>
      </p:pic>
      <p:sp>
        <p:nvSpPr>
          <p:cNvPr id="26" name="TextBox 25">
            <a:extLst>
              <a:ext uri="{FF2B5EF4-FFF2-40B4-BE49-F238E27FC236}">
                <a16:creationId xmlns:a16="http://schemas.microsoft.com/office/drawing/2014/main" id="{118EAEF0-DBBC-8AF8-B746-DABFD9FEB005}"/>
              </a:ext>
            </a:extLst>
          </p:cNvPr>
          <p:cNvSpPr txBox="1"/>
          <p:nvPr/>
        </p:nvSpPr>
        <p:spPr>
          <a:xfrm>
            <a:off x="8302153" y="2791223"/>
            <a:ext cx="3273484" cy="461665"/>
          </a:xfrm>
          <a:prstGeom prst="rect">
            <a:avLst/>
          </a:prstGeom>
          <a:noFill/>
        </p:spPr>
        <p:txBody>
          <a:bodyPr wrap="square">
            <a:spAutoFit/>
          </a:bodyPr>
          <a:lstStyle/>
          <a:p>
            <a:pPr>
              <a:tabLst>
                <a:tab pos="3452813" algn="l"/>
              </a:tabLst>
            </a:pPr>
            <a:r>
              <a:rPr lang="en-US" sz="2400" b="1"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Trainings </a:t>
            </a:r>
          </a:p>
        </p:txBody>
      </p:sp>
      <p:pic>
        <p:nvPicPr>
          <p:cNvPr id="27" name="Graphic 26" descr="Chat with solid fill">
            <a:extLst>
              <a:ext uri="{FF2B5EF4-FFF2-40B4-BE49-F238E27FC236}">
                <a16:creationId xmlns:a16="http://schemas.microsoft.com/office/drawing/2014/main" id="{F291A8CA-C257-1AEA-6566-05C9BFF7B0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44518" y="3550475"/>
            <a:ext cx="1516045" cy="1516045"/>
          </a:xfrm>
          <a:prstGeom prst="rect">
            <a:avLst/>
          </a:prstGeom>
        </p:spPr>
      </p:pic>
      <p:sp>
        <p:nvSpPr>
          <p:cNvPr id="28" name="TextBox 27">
            <a:extLst>
              <a:ext uri="{FF2B5EF4-FFF2-40B4-BE49-F238E27FC236}">
                <a16:creationId xmlns:a16="http://schemas.microsoft.com/office/drawing/2014/main" id="{8BD006AA-64F1-74DE-76BC-FBDACAA83B47}"/>
              </a:ext>
            </a:extLst>
          </p:cNvPr>
          <p:cNvSpPr txBox="1"/>
          <p:nvPr/>
        </p:nvSpPr>
        <p:spPr>
          <a:xfrm>
            <a:off x="2661459" y="3713167"/>
            <a:ext cx="3416856" cy="1200329"/>
          </a:xfrm>
          <a:prstGeom prst="rect">
            <a:avLst/>
          </a:prstGeom>
          <a:noFill/>
        </p:spPr>
        <p:txBody>
          <a:bodyPr wrap="square">
            <a:spAutoFit/>
          </a:bodyPr>
          <a:lstStyle/>
          <a:p>
            <a:pPr>
              <a:tabLst>
                <a:tab pos="3452813" algn="l"/>
              </a:tabLst>
            </a:pPr>
            <a:r>
              <a:rPr lang="en-US" sz="2400"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Access to </a:t>
            </a:r>
            <a:r>
              <a:rPr lang="en-US" sz="2400" b="1"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industry experts </a:t>
            </a:r>
            <a:r>
              <a:rPr lang="en-US" sz="2400"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and</a:t>
            </a:r>
            <a:r>
              <a:rPr lang="en-US" sz="2400" b="1"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networking opportunities</a:t>
            </a:r>
            <a:endParaRPr lang="en-US" sz="2400"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TextBox 28">
            <a:extLst>
              <a:ext uri="{FF2B5EF4-FFF2-40B4-BE49-F238E27FC236}">
                <a16:creationId xmlns:a16="http://schemas.microsoft.com/office/drawing/2014/main" id="{E9749A7C-2A59-B31A-190A-8FF25CE4E73B}"/>
              </a:ext>
            </a:extLst>
          </p:cNvPr>
          <p:cNvSpPr txBox="1"/>
          <p:nvPr/>
        </p:nvSpPr>
        <p:spPr>
          <a:xfrm>
            <a:off x="8060563" y="3891404"/>
            <a:ext cx="4373218" cy="830997"/>
          </a:xfrm>
          <a:prstGeom prst="rect">
            <a:avLst/>
          </a:prstGeom>
          <a:noFill/>
        </p:spPr>
        <p:txBody>
          <a:bodyPr wrap="square">
            <a:spAutoFit/>
          </a:bodyPr>
          <a:lstStyle/>
          <a:p>
            <a:pPr>
              <a:tabLst>
                <a:tab pos="3452813" algn="l"/>
              </a:tabLst>
            </a:pPr>
            <a:r>
              <a:rPr lang="en-US" sz="2400" b="1"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Visibility </a:t>
            </a:r>
            <a:r>
              <a:rPr lang="en-US" sz="2400"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and</a:t>
            </a:r>
            <a:r>
              <a:rPr lang="en-US" sz="2400" b="1"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recognition </a:t>
            </a:r>
          </a:p>
          <a:p>
            <a:pPr>
              <a:tabLst>
                <a:tab pos="3452813" algn="l"/>
              </a:tabLst>
            </a:pPr>
            <a:r>
              <a:rPr lang="en-US" sz="2400" b="1"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(IBTM 2025)</a:t>
            </a:r>
          </a:p>
        </p:txBody>
      </p:sp>
      <p:pic>
        <p:nvPicPr>
          <p:cNvPr id="30" name="Graphic 29" descr="Meeting with solid fill">
            <a:extLst>
              <a:ext uri="{FF2B5EF4-FFF2-40B4-BE49-F238E27FC236}">
                <a16:creationId xmlns:a16="http://schemas.microsoft.com/office/drawing/2014/main" id="{AF9DF8FA-F567-EEA4-CF6D-D58E77E1C8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6531" y="3625035"/>
            <a:ext cx="1358974" cy="1358974"/>
          </a:xfrm>
          <a:prstGeom prst="rect">
            <a:avLst/>
          </a:prstGeom>
        </p:spPr>
      </p:pic>
      <p:sp>
        <p:nvSpPr>
          <p:cNvPr id="31" name="Marcador de contenido 3">
            <a:extLst>
              <a:ext uri="{FF2B5EF4-FFF2-40B4-BE49-F238E27FC236}">
                <a16:creationId xmlns:a16="http://schemas.microsoft.com/office/drawing/2014/main" id="{70FD05DF-1D1C-8416-27EF-F41A4E66506E}"/>
              </a:ext>
            </a:extLst>
          </p:cNvPr>
          <p:cNvSpPr txBox="1">
            <a:spLocks/>
          </p:cNvSpPr>
          <p:nvPr/>
        </p:nvSpPr>
        <p:spPr>
          <a:xfrm>
            <a:off x="666812" y="1690688"/>
            <a:ext cx="10930996" cy="509773"/>
          </a:xfrm>
          <a:prstGeom prst="rect">
            <a:avLst/>
          </a:prstGeom>
          <a:solidFill>
            <a:schemeClr val="tx2">
              <a:lumMod val="40000"/>
              <a:lumOff val="60000"/>
            </a:schemeClr>
          </a:solidFill>
        </p:spPr>
        <p:txBody>
          <a:bodyPr vert="horz" lIns="91440" tIns="45720" rIns="91440" bIns="45720" rtlCol="0" anchor="ctr">
            <a:norm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400" b="0" i="0" kern="1200" cap="none" spc="0" baseline="0">
                <a:solidFill>
                  <a:srgbClr val="295933"/>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rgbClr val="295933"/>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rgbClr val="295933"/>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rgbClr val="295933"/>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rgbClr val="295933"/>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pPr fontAlgn="base"/>
            <a:r>
              <a:rPr lang="en-US" sz="2600" b="1" noProof="0">
                <a:solidFill>
                  <a:srgbClr val="FFFFFF"/>
                </a:solidFill>
                <a:latin typeface="Open Sans" panose="020B0606030504020204" pitchFamily="34" charset="0"/>
                <a:ea typeface="Open Sans" panose="020B0606030504020204" pitchFamily="34" charset="0"/>
                <a:cs typeface="Open Sans" panose="020B0606030504020204" pitchFamily="34" charset="0"/>
              </a:rPr>
              <a:t>More than 80 innovative projects in 6 European countries</a:t>
            </a:r>
            <a:endParaRPr lang="en-US" sz="2800" b="1" noProof="0">
              <a:solidFill>
                <a:srgbClr val="FFFFFF"/>
              </a:solidFill>
              <a:latin typeface="Lato"/>
            </a:endParaRPr>
          </a:p>
        </p:txBody>
      </p:sp>
      <p:pic>
        <p:nvPicPr>
          <p:cNvPr id="4" name="Graphic 3" descr="Treasure Map with solid fill">
            <a:extLst>
              <a:ext uri="{FF2B5EF4-FFF2-40B4-BE49-F238E27FC236}">
                <a16:creationId xmlns:a16="http://schemas.microsoft.com/office/drawing/2014/main" id="{DA501EDF-F147-2BE9-8854-C9684CED90B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42342" y="4978669"/>
            <a:ext cx="1230766" cy="1230766"/>
          </a:xfrm>
          <a:prstGeom prst="rect">
            <a:avLst/>
          </a:prstGeom>
        </p:spPr>
      </p:pic>
      <p:sp>
        <p:nvSpPr>
          <p:cNvPr id="5" name="TextBox 4">
            <a:extLst>
              <a:ext uri="{FF2B5EF4-FFF2-40B4-BE49-F238E27FC236}">
                <a16:creationId xmlns:a16="http://schemas.microsoft.com/office/drawing/2014/main" id="{C2FA1D3A-ED59-C6D6-92CA-CBD27DFE80BD}"/>
              </a:ext>
            </a:extLst>
          </p:cNvPr>
          <p:cNvSpPr txBox="1"/>
          <p:nvPr/>
        </p:nvSpPr>
        <p:spPr>
          <a:xfrm>
            <a:off x="5523913" y="5169771"/>
            <a:ext cx="3273484" cy="830997"/>
          </a:xfrm>
          <a:prstGeom prst="rect">
            <a:avLst/>
          </a:prstGeom>
          <a:noFill/>
        </p:spPr>
        <p:txBody>
          <a:bodyPr wrap="square">
            <a:spAutoFit/>
          </a:bodyPr>
          <a:lstStyle/>
          <a:p>
            <a:pPr>
              <a:tabLst>
                <a:tab pos="3452813" algn="l"/>
              </a:tabLst>
            </a:pPr>
            <a:r>
              <a:rPr lang="en-US" sz="2400"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Access to expertise </a:t>
            </a:r>
            <a:r>
              <a:rPr lang="en-US" sz="2400" b="1"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(Mentors) </a:t>
            </a:r>
          </a:p>
        </p:txBody>
      </p:sp>
      <p:pic>
        <p:nvPicPr>
          <p:cNvPr id="6" name="Graphic 5" descr="Home with solid fill">
            <a:hlinkClick r:id="rId13" action="ppaction://hlinksldjump"/>
            <a:extLst>
              <a:ext uri="{FF2B5EF4-FFF2-40B4-BE49-F238E27FC236}">
                <a16:creationId xmlns:a16="http://schemas.microsoft.com/office/drawing/2014/main" id="{67F49378-3A72-0CDF-D779-AAFAD8226C0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512730" y="144268"/>
            <a:ext cx="485258" cy="485258"/>
          </a:xfrm>
          <a:prstGeom prst="rect">
            <a:avLst/>
          </a:prstGeom>
        </p:spPr>
      </p:pic>
      <p:sp>
        <p:nvSpPr>
          <p:cNvPr id="7" name="Oval 6">
            <a:extLst>
              <a:ext uri="{FF2B5EF4-FFF2-40B4-BE49-F238E27FC236}">
                <a16:creationId xmlns:a16="http://schemas.microsoft.com/office/drawing/2014/main" id="{F340EEDB-59B1-7649-1606-C79E1ADDDAF7}"/>
              </a:ext>
            </a:extLst>
          </p:cNvPr>
          <p:cNvSpPr/>
          <p:nvPr/>
        </p:nvSpPr>
        <p:spPr>
          <a:xfrm>
            <a:off x="11449347" y="144268"/>
            <a:ext cx="598715" cy="5768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5097206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1">
                                            <p:txEl>
                                              <p:pRg st="0" end="0"/>
                                            </p:txEl>
                                          </p:spTgt>
                                        </p:tgtEl>
                                        <p:attrNameLst>
                                          <p:attrName>style.color</p:attrName>
                                        </p:attrNameLst>
                                      </p:cBhvr>
                                      <p:to>
                                        <p:clrVal>
                                          <a:schemeClr val="folHlink"/>
                                        </p:clrVal>
                                      </p:to>
                                    </p:set>
                                    <p:set>
                                      <p:cBhvr>
                                        <p:cTn id="7" dur="500" fill="hold"/>
                                        <p:tgtEl>
                                          <p:spTgt spid="31">
                                            <p:txEl>
                                              <p:pRg st="0" end="0"/>
                                            </p:txEl>
                                          </p:spTgt>
                                        </p:tgtEl>
                                        <p:attrNameLst>
                                          <p:attrName>fillcolor</p:attrName>
                                        </p:attrNameLst>
                                      </p:cBhvr>
                                      <p:to>
                                        <p:clrVal>
                                          <a:schemeClr val="folHlink"/>
                                        </p:clrVal>
                                      </p:to>
                                    </p:set>
                                    <p:set>
                                      <p:cBhvr>
                                        <p:cTn id="8" dur="500" fill="hold"/>
                                        <p:tgtEl>
                                          <p:spTgt spid="31">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1000"/>
                                        <p:tgtEl>
                                          <p:spTgt spid="5"/>
                                        </p:tgtEl>
                                      </p:cBhvr>
                                    </p:animEffect>
                                    <p:anim calcmode="lin" valueType="num">
                                      <p:cBhvr>
                                        <p:cTn id="67" dur="1000" fill="hold"/>
                                        <p:tgtEl>
                                          <p:spTgt spid="5"/>
                                        </p:tgtEl>
                                        <p:attrNameLst>
                                          <p:attrName>ppt_x</p:attrName>
                                        </p:attrNameLst>
                                      </p:cBhvr>
                                      <p:tavLst>
                                        <p:tav tm="0">
                                          <p:val>
                                            <p:strVal val="#ppt_x"/>
                                          </p:val>
                                        </p:tav>
                                        <p:tav tm="100000">
                                          <p:val>
                                            <p:strVal val="#ppt_x"/>
                                          </p:val>
                                        </p:tav>
                                      </p:tavLst>
                                    </p:anim>
                                    <p:anim calcmode="lin" valueType="num">
                                      <p:cBhvr>
                                        <p:cTn id="6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29"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EB00ADB-8686-35C9-FE56-9092E15653F6}"/>
              </a:ext>
            </a:extLst>
          </p:cNvPr>
          <p:cNvSpPr>
            <a:spLocks noGrp="1"/>
          </p:cNvSpPr>
          <p:nvPr>
            <p:ph type="title"/>
          </p:nvPr>
        </p:nvSpPr>
        <p:spPr>
          <a:xfrm>
            <a:off x="783373" y="144268"/>
            <a:ext cx="10515600" cy="1325563"/>
          </a:xfrm>
        </p:spPr>
        <p:txBody>
          <a:bodyPr/>
          <a:lstStyle/>
          <a:p>
            <a:r>
              <a:rPr lang="en-US" sz="4200" b="1" noProof="0"/>
              <a:t>Who can participate?</a:t>
            </a:r>
            <a:endParaRPr lang="en-US" noProof="0"/>
          </a:p>
        </p:txBody>
      </p:sp>
      <p:sp>
        <p:nvSpPr>
          <p:cNvPr id="4" name="Rectangle 2">
            <a:extLst>
              <a:ext uri="{FF2B5EF4-FFF2-40B4-BE49-F238E27FC236}">
                <a16:creationId xmlns:a16="http://schemas.microsoft.com/office/drawing/2014/main" id="{3D2A83CE-ABF6-EDB5-4581-3446ACC7321D}"/>
              </a:ext>
            </a:extLst>
          </p:cNvPr>
          <p:cNvSpPr>
            <a:spLocks noGrp="1" noChangeArrowheads="1"/>
          </p:cNvSpPr>
          <p:nvPr>
            <p:ph idx="1"/>
          </p:nvPr>
        </p:nvSpPr>
        <p:spPr bwMode="auto">
          <a:xfrm>
            <a:off x="783373" y="1467329"/>
            <a:ext cx="10625254" cy="447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eaLnBrk="0" latinLnBrk="0" hangingPunct="0">
              <a:lnSpc>
                <a:spcPct val="100000"/>
              </a:lnSpc>
              <a:spcBef>
                <a:spcPct val="0"/>
              </a:spcBef>
              <a:buClrTx/>
              <a:buSzTx/>
              <a:buNone/>
              <a:tabLst/>
            </a:pPr>
            <a:r>
              <a:rPr lang="en-US" sz="2400" b="1" i="1">
                <a:solidFill>
                  <a:srgbClr val="8497B0"/>
                </a:solidFill>
                <a:effectLst>
                  <a:outerShdw blurRad="38100" dist="38100" dir="2700000" algn="tl">
                    <a:srgbClr val="000000">
                      <a:alpha val="43137"/>
                    </a:srgbClr>
                  </a:outerShdw>
                </a:effectLst>
              </a:rPr>
              <a:t>Type of participants</a:t>
            </a:r>
          </a:p>
          <a:p>
            <a:pPr eaLnBrk="0" hangingPunct="0">
              <a:lnSpc>
                <a:spcPct val="150000"/>
              </a:lnSpc>
              <a:spcBef>
                <a:spcPct val="0"/>
              </a:spcBef>
              <a:buClr>
                <a:srgbClr val="00FFCC"/>
              </a:buClr>
              <a:buFont typeface="Wingdings" panose="05000000000000000000" pitchFamily="2" charset="2"/>
              <a:buChar char="§"/>
            </a:pPr>
            <a:r>
              <a:rPr lang="en-US" sz="1800" b="1" noProof="0">
                <a:latin typeface="Open Sans Light" panose="020B0306030504020204" pitchFamily="34" charset="0"/>
                <a:ea typeface="Open Sans Light" panose="020B0306030504020204" pitchFamily="34" charset="0"/>
                <a:cs typeface="Open Sans Light" panose="020B0306030504020204" pitchFamily="34" charset="0"/>
              </a:rPr>
              <a:t>SMEs</a:t>
            </a:r>
            <a:r>
              <a:rPr lang="en-US" sz="1800" noProof="0">
                <a:latin typeface="Open Sans Light" panose="020B0306030504020204" pitchFamily="34" charset="0"/>
                <a:ea typeface="Open Sans Light" panose="020B0306030504020204" pitchFamily="34" charset="0"/>
                <a:cs typeface="Open Sans Light" panose="020B0306030504020204" pitchFamily="34" charset="0"/>
              </a:rPr>
              <a:t> as individual applicants or </a:t>
            </a:r>
            <a:r>
              <a:rPr lang="en-US" sz="1800" b="1" noProof="0">
                <a:latin typeface="Open Sans Light" panose="020B0306030504020204" pitchFamily="34" charset="0"/>
                <a:ea typeface="Open Sans Light" panose="020B0306030504020204" pitchFamily="34" charset="0"/>
                <a:cs typeface="Open Sans Light" panose="020B0306030504020204" pitchFamily="34" charset="0"/>
              </a:rPr>
              <a:t>partnerships</a:t>
            </a:r>
            <a:r>
              <a:rPr lang="en-US" sz="1800" noProof="0">
                <a:latin typeface="Open Sans Light" panose="020B0306030504020204" pitchFamily="34" charset="0"/>
                <a:ea typeface="Open Sans Light" panose="020B0306030504020204" pitchFamily="34" charset="0"/>
                <a:cs typeface="Open Sans Light" panose="020B0306030504020204" pitchFamily="34" charset="0"/>
              </a:rPr>
              <a:t> containing up to 4 entities (at least 1 SME, and at least </a:t>
            </a:r>
            <a:r>
              <a:rPr lang="en-US" sz="1800" b="1" noProof="0">
                <a:latin typeface="Open Sans Light" panose="020B0306030504020204" pitchFamily="34" charset="0"/>
                <a:ea typeface="Open Sans Light" panose="020B0306030504020204" pitchFamily="34" charset="0"/>
                <a:cs typeface="Open Sans Light" panose="020B0306030504020204" pitchFamily="34" charset="0"/>
              </a:rPr>
              <a:t>70% of the budget </a:t>
            </a:r>
            <a:r>
              <a:rPr lang="en-US" sz="1800" noProof="0">
                <a:latin typeface="Open Sans Light" panose="020B0306030504020204" pitchFamily="34" charset="0"/>
                <a:ea typeface="Open Sans Light" panose="020B0306030504020204" pitchFamily="34" charset="0"/>
                <a:cs typeface="Open Sans Light" panose="020B0306030504020204" pitchFamily="34" charset="0"/>
              </a:rPr>
              <a:t>for SMEs). </a:t>
            </a:r>
          </a:p>
          <a:p>
            <a:pPr eaLnBrk="0" hangingPunct="0">
              <a:lnSpc>
                <a:spcPct val="150000"/>
              </a:lnSpc>
              <a:spcBef>
                <a:spcPct val="0"/>
              </a:spcBef>
              <a:buClr>
                <a:srgbClr val="00FFCC"/>
              </a:buClr>
              <a:buFont typeface="Wingdings" panose="05000000000000000000" pitchFamily="2" charset="2"/>
              <a:buChar char="§"/>
            </a:pPr>
            <a:r>
              <a:rPr lang="en-US" sz="1800" noProof="0">
                <a:latin typeface="Open Sans Light" panose="020B0306030504020204" pitchFamily="34" charset="0"/>
                <a:ea typeface="Open Sans Light" panose="020B0306030504020204" pitchFamily="34" charset="0"/>
                <a:cs typeface="Open Sans Light" panose="020B0306030504020204" pitchFamily="34" charset="0"/>
              </a:rPr>
              <a:t>Partnerships can include also </a:t>
            </a:r>
            <a:r>
              <a:rPr lang="en-US" sz="1800" b="1" noProof="0">
                <a:latin typeface="Open Sans Light" panose="020B0306030504020204" pitchFamily="34" charset="0"/>
                <a:ea typeface="Open Sans Light" panose="020B0306030504020204" pitchFamily="34" charset="0"/>
                <a:cs typeface="Open Sans Light" panose="020B0306030504020204" pitchFamily="34" charset="0"/>
              </a:rPr>
              <a:t>public/private entities</a:t>
            </a:r>
            <a:r>
              <a:rPr lang="en-US" sz="1800" noProof="0">
                <a:latin typeface="Open Sans Light" panose="020B0306030504020204" pitchFamily="34" charset="0"/>
                <a:ea typeface="Open Sans Light" panose="020B0306030504020204" pitchFamily="34" charset="0"/>
                <a:cs typeface="Open Sans Light" panose="020B0306030504020204" pitchFamily="34" charset="0"/>
              </a:rPr>
              <a:t>, providing that they essential to the project implementation. </a:t>
            </a:r>
            <a:r>
              <a:rPr kumimoji="0" lang="en-US" sz="1800" b="0" i="0" u="none" strike="noStrike" cap="none" normalizeH="0" baseline="0" noProof="0">
                <a:ln>
                  <a:noFill/>
                </a:ln>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US" noProof="0">
              <a:latin typeface="Open Sans Light" panose="020B0306030504020204" pitchFamily="34" charset="0"/>
              <a:ea typeface="Open Sans Light" panose="020B0306030504020204" pitchFamily="34" charset="0"/>
              <a:cs typeface="Open Sans Light" panose="020B0306030504020204" pitchFamily="34" charset="0"/>
            </a:endParaRPr>
          </a:p>
          <a:p>
            <a:pPr marL="0" indent="0" eaLnBrk="0" hangingPunct="0">
              <a:lnSpc>
                <a:spcPct val="100000"/>
              </a:lnSpc>
              <a:spcBef>
                <a:spcPct val="0"/>
              </a:spcBef>
              <a:buNone/>
            </a:pPr>
            <a:r>
              <a:rPr lang="en-US" sz="2400" b="1" i="1">
                <a:solidFill>
                  <a:srgbClr val="8497B0"/>
                </a:solidFill>
                <a:effectLst>
                  <a:outerShdw blurRad="38100" dist="38100" dir="2700000" algn="tl">
                    <a:srgbClr val="000000">
                      <a:alpha val="43137"/>
                    </a:srgbClr>
                  </a:outerShdw>
                </a:effectLst>
              </a:rPr>
              <a:t>Geographical eligibility</a:t>
            </a:r>
          </a:p>
          <a:p>
            <a:pPr eaLnBrk="0" hangingPunct="0">
              <a:lnSpc>
                <a:spcPct val="150000"/>
              </a:lnSpc>
              <a:spcBef>
                <a:spcPct val="0"/>
              </a:spcBef>
              <a:buClr>
                <a:srgbClr val="00FFCC"/>
              </a:buClr>
              <a:buFont typeface="Wingdings" panose="05000000000000000000" pitchFamily="2" charset="2"/>
              <a:buChar char="§"/>
            </a:pPr>
            <a:r>
              <a:rPr lang="en-US" sz="1800" noProof="0">
                <a:latin typeface="Open Sans Light" panose="020B0306030504020204" pitchFamily="34" charset="0"/>
                <a:ea typeface="Open Sans Light" panose="020B0306030504020204" pitchFamily="34" charset="0"/>
                <a:cs typeface="Open Sans Light" panose="020B0306030504020204" pitchFamily="34" charset="0"/>
              </a:rPr>
              <a:t>Applicants must be registered in </a:t>
            </a:r>
            <a:r>
              <a:rPr lang="en-US" sz="1800" b="1" noProof="0">
                <a:latin typeface="Open Sans Light" panose="020B0306030504020204" pitchFamily="34" charset="0"/>
                <a:ea typeface="Open Sans Light" panose="020B0306030504020204" pitchFamily="34" charset="0"/>
                <a:cs typeface="Open Sans Light" panose="020B0306030504020204" pitchFamily="34" charset="0"/>
              </a:rPr>
              <a:t>one of the eligible countries</a:t>
            </a:r>
            <a:r>
              <a:rPr lang="en-US" sz="1800" noProof="0">
                <a:latin typeface="Open Sans Light" panose="020B0306030504020204" pitchFamily="34" charset="0"/>
                <a:ea typeface="Open Sans Light" panose="020B0306030504020204" pitchFamily="34" charset="0"/>
                <a:cs typeface="Open Sans Light" panose="020B0306030504020204" pitchFamily="34" charset="0"/>
              </a:rPr>
              <a:t>: France, Germany, the Netherlands, Italy, Catalonia (Spain) or Flanders (Belgium). </a:t>
            </a:r>
            <a:endParaRPr lang="en-US" noProof="0">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defTabSz="914400" eaLnBrk="0" latinLnBrk="0" hangingPunct="0">
              <a:lnSpc>
                <a:spcPct val="100000"/>
              </a:lnSpc>
              <a:spcBef>
                <a:spcPct val="0"/>
              </a:spcBef>
              <a:buClrTx/>
              <a:buSzTx/>
              <a:buNone/>
              <a:tabLst/>
            </a:pPr>
            <a:r>
              <a:rPr lang="en-US" sz="2400" b="1" i="1">
                <a:solidFill>
                  <a:srgbClr val="8497B0"/>
                </a:solidFill>
                <a:effectLst>
                  <a:outerShdw blurRad="38100" dist="38100" dir="2700000" algn="tl">
                    <a:srgbClr val="000000">
                      <a:alpha val="43137"/>
                    </a:srgbClr>
                  </a:outerShdw>
                </a:effectLst>
              </a:rPr>
              <a:t>NACE code</a:t>
            </a:r>
          </a:p>
          <a:p>
            <a:pPr eaLnBrk="0" hangingPunct="0">
              <a:lnSpc>
                <a:spcPct val="150000"/>
              </a:lnSpc>
              <a:spcBef>
                <a:spcPct val="0"/>
              </a:spcBef>
              <a:buClr>
                <a:srgbClr val="00FFCC"/>
              </a:buClr>
              <a:buFont typeface="Wingdings" panose="05000000000000000000" pitchFamily="2" charset="2"/>
              <a:buChar char="§"/>
            </a:pPr>
            <a:r>
              <a:rPr lang="en-US" sz="1800" noProof="0">
                <a:latin typeface="Open Sans Light" panose="020B0306030504020204" pitchFamily="34" charset="0"/>
                <a:ea typeface="Open Sans Light" panose="020B0306030504020204" pitchFamily="34" charset="0"/>
                <a:cs typeface="Open Sans Light" panose="020B0306030504020204" pitchFamily="34" charset="0"/>
              </a:rPr>
              <a:t>The Applicants’ activities need to be registered under specific NACE codes, relevant to the Business Events industry. </a:t>
            </a:r>
            <a:endParaRPr kumimoji="0" lang="en-US" sz="1800" b="0" i="0" u="none" strike="noStrike" cap="none" normalizeH="0" baseline="0" noProof="0">
              <a:ln>
                <a:noFill/>
              </a:ln>
              <a:solidFill>
                <a:schemeClr val="tx1"/>
              </a:solidFill>
              <a:effectLst/>
              <a:latin typeface="Arial" panose="020B0604020202020204" pitchFamily="34" charset="0"/>
            </a:endParaRPr>
          </a:p>
        </p:txBody>
      </p:sp>
      <p:pic>
        <p:nvPicPr>
          <p:cNvPr id="3" name="Graphic 2" descr="Home with solid fill">
            <a:hlinkClick r:id="rId3" action="ppaction://hlinksldjump"/>
            <a:extLst>
              <a:ext uri="{FF2B5EF4-FFF2-40B4-BE49-F238E27FC236}">
                <a16:creationId xmlns:a16="http://schemas.microsoft.com/office/drawing/2014/main" id="{5191967A-80E6-1FF9-E567-9C4C44A594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12730" y="144268"/>
            <a:ext cx="485258" cy="485258"/>
          </a:xfrm>
          <a:prstGeom prst="rect">
            <a:avLst/>
          </a:prstGeom>
        </p:spPr>
      </p:pic>
      <p:sp>
        <p:nvSpPr>
          <p:cNvPr id="5" name="Oval 4">
            <a:extLst>
              <a:ext uri="{FF2B5EF4-FFF2-40B4-BE49-F238E27FC236}">
                <a16:creationId xmlns:a16="http://schemas.microsoft.com/office/drawing/2014/main" id="{0A393D8D-A33F-2EF0-2BCE-52C418EDC889}"/>
              </a:ext>
            </a:extLst>
          </p:cNvPr>
          <p:cNvSpPr/>
          <p:nvPr/>
        </p:nvSpPr>
        <p:spPr>
          <a:xfrm>
            <a:off x="11449347" y="144268"/>
            <a:ext cx="598715" cy="5768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6297104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E4B8-2655-9027-D5C5-03D98877CBC5}"/>
              </a:ext>
            </a:extLst>
          </p:cNvPr>
          <p:cNvSpPr>
            <a:spLocks noGrp="1"/>
          </p:cNvSpPr>
          <p:nvPr>
            <p:ph type="title"/>
          </p:nvPr>
        </p:nvSpPr>
        <p:spPr>
          <a:xfrm>
            <a:off x="747311" y="-97584"/>
            <a:ext cx="10515600" cy="1325563"/>
          </a:xfrm>
        </p:spPr>
        <p:txBody>
          <a:bodyPr/>
          <a:lstStyle/>
          <a:p>
            <a:r>
              <a:rPr lang="en-US" sz="4200" b="1" noProof="0"/>
              <a:t>What are we looking for?</a:t>
            </a:r>
            <a:endParaRPr lang="en-US" b="1" noProof="0">
              <a:ea typeface="Open Sans Light"/>
              <a:cs typeface="Open Sans Light"/>
            </a:endParaRPr>
          </a:p>
        </p:txBody>
      </p:sp>
      <p:sp>
        <p:nvSpPr>
          <p:cNvPr id="4" name="Rectangle 1">
            <a:extLst>
              <a:ext uri="{FF2B5EF4-FFF2-40B4-BE49-F238E27FC236}">
                <a16:creationId xmlns:a16="http://schemas.microsoft.com/office/drawing/2014/main" id="{1215D160-730B-63DD-F17D-CB5F1D3A1E9F}"/>
              </a:ext>
            </a:extLst>
          </p:cNvPr>
          <p:cNvSpPr>
            <a:spLocks noGrp="1" noChangeArrowheads="1"/>
          </p:cNvSpPr>
          <p:nvPr>
            <p:ph idx="1"/>
          </p:nvPr>
        </p:nvSpPr>
        <p:spPr bwMode="auto">
          <a:xfrm>
            <a:off x="747311" y="808807"/>
            <a:ext cx="11150906" cy="571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lnSpc>
                <a:spcPct val="130000"/>
              </a:lnSpc>
              <a:spcBef>
                <a:spcPts val="600"/>
              </a:spcBef>
              <a:buClr>
                <a:srgbClr val="00FFCC"/>
              </a:buClr>
              <a:buFont typeface="Wingdings" panose="05000000000000000000" pitchFamily="2" charset="2"/>
              <a:buChar char="§"/>
            </a:pPr>
            <a:r>
              <a:rPr lang="en-US" sz="2400" b="1" i="1">
                <a:solidFill>
                  <a:srgbClr val="8497B0"/>
                </a:solidFill>
                <a:effectLst>
                  <a:outerShdw blurRad="38100" dist="38100" dir="2700000" algn="tl">
                    <a:srgbClr val="000000">
                      <a:alpha val="43137"/>
                    </a:srgbClr>
                  </a:outerShdw>
                </a:effectLst>
              </a:rPr>
              <a:t>Technology-Based Projects:</a:t>
            </a:r>
          </a:p>
          <a:p>
            <a:pPr marL="0" indent="0" eaLnBrk="0" hangingPunct="0">
              <a:lnSpc>
                <a:spcPct val="130000"/>
              </a:lnSpc>
              <a:spcBef>
                <a:spcPts val="600"/>
              </a:spcBef>
              <a:buClr>
                <a:srgbClr val="00FFCC"/>
              </a:buClr>
              <a:buNone/>
            </a:pPr>
            <a:r>
              <a:rPr lang="en-US" sz="1800" noProof="0"/>
              <a:t>Projects that utilize new or significantly </a:t>
            </a:r>
            <a:r>
              <a:rPr lang="en-US" sz="1800" b="1" noProof="0"/>
              <a:t>improved technologies </a:t>
            </a:r>
            <a:r>
              <a:rPr lang="en-US" sz="1800" noProof="0"/>
              <a:t>to enhance efficiency and effectiveness in the business events industry.</a:t>
            </a:r>
          </a:p>
          <a:p>
            <a:pPr eaLnBrk="0" hangingPunct="0">
              <a:lnSpc>
                <a:spcPct val="130000"/>
              </a:lnSpc>
              <a:spcBef>
                <a:spcPts val="600"/>
              </a:spcBef>
              <a:buClr>
                <a:srgbClr val="00FFCC"/>
              </a:buClr>
              <a:buFont typeface="Wingdings" panose="05000000000000000000" pitchFamily="2" charset="2"/>
              <a:buChar char="§"/>
            </a:pPr>
            <a:r>
              <a:rPr lang="en-US" sz="2400" b="1" i="1">
                <a:solidFill>
                  <a:srgbClr val="8497B0"/>
                </a:solidFill>
                <a:effectLst>
                  <a:outerShdw blurRad="38100" dist="38100" dir="2700000" algn="tl">
                    <a:srgbClr val="000000">
                      <a:alpha val="43137"/>
                    </a:srgbClr>
                  </a:outerShdw>
                </a:effectLst>
              </a:rPr>
              <a:t>Sustainable Solutions:</a:t>
            </a:r>
          </a:p>
          <a:p>
            <a:pPr marL="0" indent="0" eaLnBrk="0" hangingPunct="0">
              <a:lnSpc>
                <a:spcPct val="130000"/>
              </a:lnSpc>
              <a:spcBef>
                <a:spcPts val="600"/>
              </a:spcBef>
              <a:buClr>
                <a:srgbClr val="00FFCC"/>
              </a:buClr>
              <a:buNone/>
            </a:pPr>
            <a:r>
              <a:rPr lang="en-US" sz="1800" noProof="0"/>
              <a:t>Projects that promote </a:t>
            </a:r>
            <a:r>
              <a:rPr lang="en-US" sz="1800" b="1" noProof="0"/>
              <a:t>environmental sustainability</a:t>
            </a:r>
            <a:r>
              <a:rPr lang="en-US" sz="1800" noProof="0"/>
              <a:t>, such as the use of renewable energy, biodegradable materials, or strategies to reduce the carbon footprint.</a:t>
            </a:r>
          </a:p>
          <a:p>
            <a:pPr eaLnBrk="0" hangingPunct="0">
              <a:lnSpc>
                <a:spcPct val="130000"/>
              </a:lnSpc>
              <a:spcBef>
                <a:spcPts val="600"/>
              </a:spcBef>
              <a:buClr>
                <a:srgbClr val="00FFCC"/>
              </a:buClr>
              <a:buFont typeface="Wingdings" panose="05000000000000000000" pitchFamily="2" charset="2"/>
              <a:buChar char="§"/>
            </a:pPr>
            <a:r>
              <a:rPr lang="en-US" sz="2400" b="1" i="1">
                <a:solidFill>
                  <a:srgbClr val="8497B0"/>
                </a:solidFill>
                <a:effectLst>
                  <a:outerShdw blurRad="38100" dist="38100" dir="2700000" algn="tl">
                    <a:srgbClr val="000000">
                      <a:alpha val="43137"/>
                    </a:srgbClr>
                  </a:outerShdw>
                </a:effectLst>
              </a:rPr>
              <a:t>Resilience Improvement:</a:t>
            </a:r>
          </a:p>
          <a:p>
            <a:pPr marL="0" indent="0">
              <a:lnSpc>
                <a:spcPct val="130000"/>
              </a:lnSpc>
              <a:spcBef>
                <a:spcPts val="600"/>
              </a:spcBef>
              <a:buClr>
                <a:srgbClr val="00FFCC"/>
              </a:buClr>
              <a:buNone/>
            </a:pPr>
            <a:r>
              <a:rPr lang="en-US" sz="1800" noProof="0"/>
              <a:t>Projects that increase the industry's capacity to </a:t>
            </a:r>
            <a:r>
              <a:rPr lang="en-US" sz="1800" b="1" noProof="0"/>
              <a:t>adapt and recover from challenges</a:t>
            </a:r>
            <a:r>
              <a:rPr lang="en-US" sz="1800" noProof="0"/>
              <a:t>, such as economic changes or health emergencies.</a:t>
            </a:r>
          </a:p>
          <a:p>
            <a:pPr eaLnBrk="0" hangingPunct="0">
              <a:lnSpc>
                <a:spcPct val="130000"/>
              </a:lnSpc>
              <a:spcBef>
                <a:spcPts val="600"/>
              </a:spcBef>
              <a:buClr>
                <a:srgbClr val="00FFCC"/>
              </a:buClr>
              <a:buFont typeface="Wingdings" panose="05000000000000000000" pitchFamily="2" charset="2"/>
              <a:buChar char="§"/>
            </a:pPr>
            <a:r>
              <a:rPr lang="en-US" sz="2400" b="1" i="1">
                <a:solidFill>
                  <a:srgbClr val="8497B0"/>
                </a:solidFill>
                <a:effectLst>
                  <a:outerShdw blurRad="38100" dist="38100" dir="2700000" algn="tl">
                    <a:srgbClr val="000000">
                      <a:alpha val="43137"/>
                    </a:srgbClr>
                  </a:outerShdw>
                </a:effectLst>
              </a:rPr>
              <a:t>Promotion of Inclusivity:</a:t>
            </a:r>
          </a:p>
          <a:p>
            <a:pPr marL="0" indent="0">
              <a:lnSpc>
                <a:spcPct val="130000"/>
              </a:lnSpc>
              <a:spcBef>
                <a:spcPts val="600"/>
              </a:spcBef>
              <a:buClr>
                <a:srgbClr val="00FFCC"/>
              </a:buClr>
              <a:buNone/>
            </a:pPr>
            <a:r>
              <a:rPr lang="en-US" sz="1800"/>
              <a:t>Projects</a:t>
            </a:r>
            <a:r>
              <a:rPr lang="en-US" sz="1800" noProof="0"/>
              <a:t> that ensure </a:t>
            </a:r>
            <a:r>
              <a:rPr lang="en-US" sz="1800" b="1" noProof="0"/>
              <a:t>equitable access and participation </a:t>
            </a:r>
            <a:r>
              <a:rPr lang="en-US" sz="1800" noProof="0"/>
              <a:t>in business events, both from the perspective of attendees and organizers, including technologies to improve accessibility.</a:t>
            </a:r>
          </a:p>
          <a:p>
            <a:pPr marL="0" marR="0" lvl="0" indent="0" algn="l" defTabSz="914400" rtl="0" eaLnBrk="0" fontAlgn="base" latinLnBrk="0" hangingPunct="0">
              <a:lnSpc>
                <a:spcPct val="130000"/>
              </a:lnSpc>
              <a:spcBef>
                <a:spcPct val="0"/>
              </a:spcBef>
              <a:spcAft>
                <a:spcPct val="0"/>
              </a:spcAft>
              <a:buClrTx/>
              <a:buSzTx/>
              <a:buFontTx/>
              <a:buNone/>
              <a:tabLst/>
            </a:pPr>
            <a:endParaRPr kumimoji="0" lang="en-US" sz="1600" b="0" i="0" u="none" strike="noStrike" cap="none" normalizeH="0" baseline="0" noProof="0">
              <a:ln>
                <a:noFill/>
              </a:ln>
              <a:solidFill>
                <a:schemeClr val="tx1"/>
              </a:solidFill>
              <a:effectLst/>
              <a:latin typeface="Arial" panose="020B0604020202020204" pitchFamily="34" charset="0"/>
            </a:endParaRPr>
          </a:p>
        </p:txBody>
      </p:sp>
      <p:pic>
        <p:nvPicPr>
          <p:cNvPr id="5" name="Graphic 4" descr="Home with solid fill">
            <a:hlinkClick r:id="rId2" action="ppaction://hlinksldjump"/>
            <a:extLst>
              <a:ext uri="{FF2B5EF4-FFF2-40B4-BE49-F238E27FC236}">
                <a16:creationId xmlns:a16="http://schemas.microsoft.com/office/drawing/2014/main" id="{1CCA7E7E-4A4F-C640-AFE7-9BEE19FA29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12730" y="144268"/>
            <a:ext cx="485258" cy="485258"/>
          </a:xfrm>
          <a:prstGeom prst="rect">
            <a:avLst/>
          </a:prstGeom>
        </p:spPr>
      </p:pic>
      <p:sp>
        <p:nvSpPr>
          <p:cNvPr id="6" name="Oval 5">
            <a:extLst>
              <a:ext uri="{FF2B5EF4-FFF2-40B4-BE49-F238E27FC236}">
                <a16:creationId xmlns:a16="http://schemas.microsoft.com/office/drawing/2014/main" id="{9E566E62-ABCD-9E05-C150-FCCE886BFBA6}"/>
              </a:ext>
            </a:extLst>
          </p:cNvPr>
          <p:cNvSpPr/>
          <p:nvPr/>
        </p:nvSpPr>
        <p:spPr>
          <a:xfrm>
            <a:off x="11449347" y="144268"/>
            <a:ext cx="598715" cy="5768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65609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252D1D-9DF0-7C51-E904-246B29495F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431" y="941832"/>
            <a:ext cx="9745570" cy="4562855"/>
          </a:xfrm>
          <a:prstGeom prst="rect">
            <a:avLst/>
          </a:prstGeom>
        </p:spPr>
      </p:pic>
      <p:pic>
        <p:nvPicPr>
          <p:cNvPr id="3" name="Graphic 2" descr="Home with solid fill">
            <a:hlinkClick r:id="rId3" action="ppaction://hlinksldjump"/>
            <a:extLst>
              <a:ext uri="{FF2B5EF4-FFF2-40B4-BE49-F238E27FC236}">
                <a16:creationId xmlns:a16="http://schemas.microsoft.com/office/drawing/2014/main" id="{C6267BE7-2A91-5A74-5424-BFE6764699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12730" y="144268"/>
            <a:ext cx="485258" cy="485258"/>
          </a:xfrm>
          <a:prstGeom prst="rect">
            <a:avLst/>
          </a:prstGeom>
        </p:spPr>
      </p:pic>
      <p:sp>
        <p:nvSpPr>
          <p:cNvPr id="5" name="Oval 4">
            <a:extLst>
              <a:ext uri="{FF2B5EF4-FFF2-40B4-BE49-F238E27FC236}">
                <a16:creationId xmlns:a16="http://schemas.microsoft.com/office/drawing/2014/main" id="{B8101249-591D-89FC-3194-2ACECEF1B790}"/>
              </a:ext>
            </a:extLst>
          </p:cNvPr>
          <p:cNvSpPr/>
          <p:nvPr/>
        </p:nvSpPr>
        <p:spPr>
          <a:xfrm>
            <a:off x="11449347" y="144268"/>
            <a:ext cx="598715" cy="576804"/>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TextBox 5">
            <a:extLst>
              <a:ext uri="{FF2B5EF4-FFF2-40B4-BE49-F238E27FC236}">
                <a16:creationId xmlns:a16="http://schemas.microsoft.com/office/drawing/2014/main" id="{C7F5D04E-7B24-A1D7-1CE0-DC17C12936D4}"/>
              </a:ext>
            </a:extLst>
          </p:cNvPr>
          <p:cNvSpPr txBox="1"/>
          <p:nvPr/>
        </p:nvSpPr>
        <p:spPr>
          <a:xfrm>
            <a:off x="920431" y="540145"/>
            <a:ext cx="5622442" cy="984885"/>
          </a:xfrm>
          <a:prstGeom prst="rect">
            <a:avLst/>
          </a:prstGeom>
          <a:noFill/>
        </p:spPr>
        <p:txBody>
          <a:bodyPr wrap="square">
            <a:spAutoFit/>
          </a:bodyPr>
          <a:lstStyle/>
          <a:p>
            <a:pPr>
              <a:spcAft>
                <a:spcPts val="1200"/>
              </a:spcAft>
              <a:tabLst>
                <a:tab pos="3452813" algn="l"/>
              </a:tabLst>
            </a:pPr>
            <a:r>
              <a:rPr lang="en-US" sz="2400"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Scope of the innovative projects:</a:t>
            </a:r>
            <a:endParaRPr lang="en-US" sz="2400" b="1"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tabLst>
                <a:tab pos="3452813" algn="l"/>
              </a:tabLst>
            </a:pPr>
            <a:endParaRPr lang="en-US" sz="2400"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Box 6">
            <a:extLst>
              <a:ext uri="{FF2B5EF4-FFF2-40B4-BE49-F238E27FC236}">
                <a16:creationId xmlns:a16="http://schemas.microsoft.com/office/drawing/2014/main" id="{12E29481-97C6-3A1E-EA00-955FE934E1FC}"/>
              </a:ext>
            </a:extLst>
          </p:cNvPr>
          <p:cNvSpPr txBox="1"/>
          <p:nvPr/>
        </p:nvSpPr>
        <p:spPr>
          <a:xfrm>
            <a:off x="909413" y="5504687"/>
            <a:ext cx="10250674" cy="369332"/>
          </a:xfrm>
          <a:prstGeom prst="rect">
            <a:avLst/>
          </a:prstGeom>
          <a:noFill/>
        </p:spPr>
        <p:txBody>
          <a:bodyPr wrap="square">
            <a:spAutoFit/>
          </a:bodyPr>
          <a:lstStyle/>
          <a:p>
            <a:pPr>
              <a:spcAft>
                <a:spcPts val="1200"/>
              </a:spcAft>
              <a:tabLst>
                <a:tab pos="3452813" algn="l"/>
              </a:tabLst>
            </a:pPr>
            <a:r>
              <a:rPr lang="en-US">
                <a:latin typeface="Open Sans Light" panose="020B0306030504020204" pitchFamily="34" charset="0"/>
                <a:ea typeface="Open Sans Light" panose="020B0306030504020204" pitchFamily="34" charset="0"/>
                <a:cs typeface="Open Sans Light" panose="020B0306030504020204" pitchFamily="34" charset="0"/>
                <a:hlinkClick r:id="rId6"/>
              </a:rPr>
              <a:t>Source: </a:t>
            </a:r>
            <a:r>
              <a:rPr lang="en-US" b="1">
                <a:latin typeface="Open Sans Light" panose="020B0306030504020204" pitchFamily="34" charset="0"/>
                <a:ea typeface="Open Sans Light" panose="020B0306030504020204" pitchFamily="34" charset="0"/>
                <a:cs typeface="Open Sans Light" panose="020B0306030504020204" pitchFamily="34" charset="0"/>
                <a:hlinkClick r:id="rId6"/>
              </a:rPr>
              <a:t>New Scenarios and Business Models for the Future of Business Events</a:t>
            </a:r>
            <a:endParaRPr lang="en-US" noProof="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0092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89d72a0-1725-4c99-be96-28610194ec30">
      <Terms xmlns="http://schemas.microsoft.com/office/infopath/2007/PartnerControls"/>
    </lcf76f155ced4ddcb4097134ff3c332f>
    <TaxCatchAll xmlns="5a17a62d-0568-4591-bf0c-2d64efd9f81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A3549E028A844282F664C84D1627F8" ma:contentTypeVersion="18" ma:contentTypeDescription="Create a new document." ma:contentTypeScope="" ma:versionID="718364c3bae65574f45fbf871d1a003b">
  <xsd:schema xmlns:xsd="http://www.w3.org/2001/XMLSchema" xmlns:xs="http://www.w3.org/2001/XMLSchema" xmlns:p="http://schemas.microsoft.com/office/2006/metadata/properties" xmlns:ns2="e89d72a0-1725-4c99-be96-28610194ec30" xmlns:ns3="5a17a62d-0568-4591-bf0c-2d64efd9f815" targetNamespace="http://schemas.microsoft.com/office/2006/metadata/properties" ma:root="true" ma:fieldsID="d2b8db4ea352ac72dcdaf54ee8794a15" ns2:_="" ns3:_="">
    <xsd:import namespace="e89d72a0-1725-4c99-be96-28610194ec30"/>
    <xsd:import namespace="5a17a62d-0568-4591-bf0c-2d64efd9f81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d72a0-1725-4c99-be96-28610194e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6fa58-d76f-4e72-a727-bef97d9241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17a62d-0568-4591-bf0c-2d64efd9f81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002b178-6efa-4f25-816a-48172ba80df0}" ma:internalName="TaxCatchAll" ma:showField="CatchAllData" ma:web="5a17a62d-0568-4591-bf0c-2d64efd9f8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1EF531-2066-4FBC-8A5B-EB3844225FB9}">
  <ds:schemaRefs>
    <ds:schemaRef ds:uri="203200cb-1f7a-4e25-9300-082d504b8242"/>
    <ds:schemaRef ds:uri="5a17a62d-0568-4591-bf0c-2d64efd9f815"/>
    <ds:schemaRef ds:uri="b23335cc-15ce-4ba3-b31d-6ab6674ee18c"/>
    <ds:schemaRef ds:uri="e89d72a0-1725-4c99-be96-28610194ec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331003E-40BE-4A68-911D-4E9EE340919B}">
  <ds:schemaRefs>
    <ds:schemaRef ds:uri="5a17a62d-0568-4591-bf0c-2d64efd9f815"/>
    <ds:schemaRef ds:uri="e89d72a0-1725-4c99-be96-28610194ec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872178-0A92-414A-9BA9-34997196B18D}">
  <ds:schemaRefs>
    <ds:schemaRef ds:uri="http://schemas.microsoft.com/sharepoint/v3/contenttype/forms"/>
  </ds:schemaRefs>
</ds:datastoreItem>
</file>

<file path=docMetadata/LabelInfo.xml><?xml version="1.0" encoding="utf-8"?>
<clbl:labelList xmlns:clbl="http://schemas.microsoft.com/office/2020/mipLabelMetadata">
  <clbl:label id="{83c99839-0e4a-4335-95a8-aac232798f42}" enabled="0" method="" siteId="{83c99839-0e4a-4335-95a8-aac232798f42}"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20</Slides>
  <Notes>3</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 Design</vt:lpstr>
      <vt:lpstr>BEFUTURE  Acceleration Programme</vt:lpstr>
      <vt:lpstr>Agenda</vt:lpstr>
      <vt:lpstr>1. What is the BEFuture project all about? </vt:lpstr>
      <vt:lpstr>1. What is the BEFuture project all about? </vt:lpstr>
      <vt:lpstr>1. What is the BEFuture project all about? </vt:lpstr>
      <vt:lpstr>2. BEFuture Acceleration Programme</vt:lpstr>
      <vt:lpstr>Who can participate?</vt:lpstr>
      <vt:lpstr>What are we looking for?</vt:lpstr>
      <vt:lpstr>PowerPoint Presentation</vt:lpstr>
      <vt:lpstr>What are we looking for?</vt:lpstr>
      <vt:lpstr>What are we looking for?</vt:lpstr>
      <vt:lpstr> Calendar</vt:lpstr>
      <vt:lpstr>3. What are the benefits of becoming a BEFuture mentor?</vt:lpstr>
      <vt:lpstr>4. What do we expect from a BEFuture mentor?</vt:lpstr>
      <vt:lpstr>5. Who can be a BEFuture mentor?</vt:lpstr>
      <vt:lpstr>6. How does the application process work?</vt:lpstr>
      <vt:lpstr>7. What happens if I succeed?</vt:lpstr>
      <vt:lpstr>8. Timeline for mentors and projects</vt:lpstr>
      <vt:lpstr>9. Contact and more information</vt:lpstr>
      <vt:lpstr>Time for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Vincent</dc:creator>
  <cp:revision>1</cp:revision>
  <dcterms:created xsi:type="dcterms:W3CDTF">2023-11-15T14:09:35Z</dcterms:created>
  <dcterms:modified xsi:type="dcterms:W3CDTF">2024-10-28T12:09:35Z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cf76f155ced4ddcb4097134ff3c332f">
    <vt:lpwstr/>
  </property>
  <property fmtid="{D5CDD505-2E9C-101B-9397-08002B2CF9AE}" pid="3" name="TaxCatchAll">
    <vt:lpwstr/>
  </property>
  <property fmtid="{D5CDD505-2E9C-101B-9397-08002B2CF9AE}" pid="4" name="ContentTypeId">
    <vt:lpwstr>0x01010064A3549E028A844282F664C84D1627F8</vt:lpwstr>
  </property>
  <property fmtid="{D5CDD505-2E9C-101B-9397-08002B2CF9AE}" pid="5" name="MediaServiceImageTags">
    <vt:lpwstr/>
  </property>
</Properties>
</file>