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sldIdLst>
    <p:sldId id="262" r:id="rId4"/>
    <p:sldId id="263" r:id="rId5"/>
    <p:sldId id="264" r:id="rId6"/>
    <p:sldId id="268" r:id="rId7"/>
    <p:sldId id="267" r:id="rId8"/>
    <p:sldId id="270"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DE2EB-B519-F7FD-3E33-DDCEEE3A03D7}" v="1670" dt="2024-01-24T11:31:44.356"/>
    <p1510:client id="{81800338-537F-8C92-2C09-518829C2D8FA}" v="1477" dt="2024-01-22T13:35:39.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p:restoredTop sz="96327"/>
  </p:normalViewPr>
  <p:slideViewPr>
    <p:cSldViewPr snapToGrid="0">
      <p:cViewPr varScale="1">
        <p:scale>
          <a:sx n="163" d="100"/>
          <a:sy n="163" d="100"/>
        </p:scale>
        <p:origin x="1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B5F45201-5A7E-C3EB-2162-8AFCF63397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A black background with white text&#10;&#10;Description automatically generated">
            <a:extLst>
              <a:ext uri="{FF2B5EF4-FFF2-40B4-BE49-F238E27FC236}">
                <a16:creationId xmlns:a16="http://schemas.microsoft.com/office/drawing/2014/main" id="{401988FA-DD22-4003-F56A-6518631259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83513" y="1363663"/>
            <a:ext cx="3841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0A81183-09CE-D960-E023-9421219CF346}"/>
              </a:ext>
            </a:extLst>
          </p:cNvPr>
          <p:cNvSpPr/>
          <p:nvPr userDrawn="1"/>
        </p:nvSpPr>
        <p:spPr>
          <a:xfrm>
            <a:off x="28575" y="6061075"/>
            <a:ext cx="12163425" cy="7969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5" name="Agrupa 17">
            <a:extLst>
              <a:ext uri="{FF2B5EF4-FFF2-40B4-BE49-F238E27FC236}">
                <a16:creationId xmlns:a16="http://schemas.microsoft.com/office/drawing/2014/main" id="{3CC14057-8487-77F6-1118-9EDA0D495E22}"/>
              </a:ext>
            </a:extLst>
          </p:cNvPr>
          <p:cNvGrpSpPr>
            <a:grpSpLocks/>
          </p:cNvGrpSpPr>
          <p:nvPr userDrawn="1"/>
        </p:nvGrpSpPr>
        <p:grpSpPr bwMode="auto">
          <a:xfrm>
            <a:off x="1704975" y="6154738"/>
            <a:ext cx="8712200" cy="639762"/>
            <a:chOff x="958651" y="3322150"/>
            <a:chExt cx="10259862" cy="725941"/>
          </a:xfrm>
        </p:grpSpPr>
        <p:pic>
          <p:nvPicPr>
            <p:cNvPr id="6" name="Picture 11" descr="A logo with a black background&#10;&#10;Description automatically generated">
              <a:extLst>
                <a:ext uri="{FF2B5EF4-FFF2-40B4-BE49-F238E27FC236}">
                  <a16:creationId xmlns:a16="http://schemas.microsoft.com/office/drawing/2014/main" id="{7AEA1223-AAE3-2D02-0525-26BC426A4FD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5869" y="3322150"/>
              <a:ext cx="462569" cy="7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white card with black text&#10;&#10;Description automatically generated">
              <a:extLst>
                <a:ext uri="{FF2B5EF4-FFF2-40B4-BE49-F238E27FC236}">
                  <a16:creationId xmlns:a16="http://schemas.microsoft.com/office/drawing/2014/main" id="{49DC45FB-FDAB-D21B-F4AA-0B29A24C49F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70205" y="3498063"/>
              <a:ext cx="1095709"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14">
              <a:extLst>
                <a:ext uri="{FF2B5EF4-FFF2-40B4-BE49-F238E27FC236}">
                  <a16:creationId xmlns:a16="http://schemas.microsoft.com/office/drawing/2014/main" id="{A832B167-00C5-A01F-02C3-3FE6BA75538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t="25000" b="24519"/>
            <a:stretch>
              <a:fillRect/>
            </a:stretch>
          </p:blipFill>
          <p:spPr bwMode="auto">
            <a:xfrm>
              <a:off x="9103668" y="3409068"/>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A black and white logo&#10;&#10;Description automatically generated">
              <a:extLst>
                <a:ext uri="{FF2B5EF4-FFF2-40B4-BE49-F238E27FC236}">
                  <a16:creationId xmlns:a16="http://schemas.microsoft.com/office/drawing/2014/main" id="{28C35AB0-7832-8F8C-31B3-8D20A3287E3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52302" y="3529008"/>
              <a:ext cx="1512941" cy="4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A black background with a black square&#10;&#10;Description automatically generated with medium confidence">
              <a:extLst>
                <a:ext uri="{FF2B5EF4-FFF2-40B4-BE49-F238E27FC236}">
                  <a16:creationId xmlns:a16="http://schemas.microsoft.com/office/drawing/2014/main" id="{60A1B96B-585C-AE2D-0A66-A6AA6E0B7FF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651" y="3506907"/>
              <a:ext cx="1678133"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A grey and black logo&#10;&#10;Description automatically generated">
              <a:extLst>
                <a:ext uri="{FF2B5EF4-FFF2-40B4-BE49-F238E27FC236}">
                  <a16:creationId xmlns:a16="http://schemas.microsoft.com/office/drawing/2014/main" id="{B9B4BE27-C9DD-07F8-05E0-F1AC7913312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31703" y="346130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A black and grey logo&#10;&#10;Description automatically generated">
              <a:extLst>
                <a:ext uri="{FF2B5EF4-FFF2-40B4-BE49-F238E27FC236}">
                  <a16:creationId xmlns:a16="http://schemas.microsoft.com/office/drawing/2014/main" id="{B3E76B9C-4DBB-73DA-13BB-A70BD74B5EA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94483" y="3503547"/>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A logo with a square and x&#10;&#10;Description automatically generated">
              <a:extLst>
                <a:ext uri="{FF2B5EF4-FFF2-40B4-BE49-F238E27FC236}">
                  <a16:creationId xmlns:a16="http://schemas.microsoft.com/office/drawing/2014/main" id="{6AD18B9C-F405-3363-D43F-B2A803A0491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630111" y="3329164"/>
              <a:ext cx="588402" cy="6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lide Number Placeholder 3">
            <a:extLst>
              <a:ext uri="{FF2B5EF4-FFF2-40B4-BE49-F238E27FC236}">
                <a16:creationId xmlns:a16="http://schemas.microsoft.com/office/drawing/2014/main" id="{D5462ECD-629E-5153-AC9A-8A39551839C9}"/>
              </a:ext>
            </a:extLst>
          </p:cNvPr>
          <p:cNvSpPr>
            <a:spLocks noGrp="1"/>
          </p:cNvSpPr>
          <p:nvPr>
            <p:ph type="sldNum" sz="quarter" idx="10"/>
          </p:nvPr>
        </p:nvSpPr>
        <p:spPr>
          <a:xfrm>
            <a:off x="11217275" y="6315075"/>
            <a:ext cx="815975" cy="365125"/>
          </a:xfrm>
        </p:spPr>
        <p:txBody>
          <a:bodyPr/>
          <a:lstStyle>
            <a:lvl1pPr>
              <a:defRPr/>
            </a:lvl1pPr>
          </a:lstStyle>
          <a:p>
            <a:pPr>
              <a:defRPr/>
            </a:pPr>
            <a:fld id="{94D8633F-FD10-4625-AA61-FC31BB5F5F24}" type="slidenum">
              <a:rPr lang="en-US"/>
              <a:pPr>
                <a:defRPr/>
              </a:pPr>
              <a:t>‹#›</a:t>
            </a:fld>
            <a:endParaRPr lang="en-US" dirty="0"/>
          </a:p>
        </p:txBody>
      </p:sp>
      <p:sp>
        <p:nvSpPr>
          <p:cNvPr id="15" name="Date Placeholder 3">
            <a:extLst>
              <a:ext uri="{FF2B5EF4-FFF2-40B4-BE49-F238E27FC236}">
                <a16:creationId xmlns:a16="http://schemas.microsoft.com/office/drawing/2014/main" id="{231EB56B-465F-AD82-E544-E9E9033C459D}"/>
              </a:ext>
            </a:extLst>
          </p:cNvPr>
          <p:cNvSpPr>
            <a:spLocks noGrp="1"/>
          </p:cNvSpPr>
          <p:nvPr>
            <p:ph type="dt" sz="half" idx="11"/>
          </p:nvPr>
        </p:nvSpPr>
        <p:spPr>
          <a:xfrm>
            <a:off x="185738" y="6386513"/>
            <a:ext cx="1125537" cy="365125"/>
          </a:xfrm>
        </p:spPr>
        <p:txBody>
          <a:bodyPr/>
          <a:lstStyle>
            <a:lvl1pPr>
              <a:defRPr/>
            </a:lvl1pPr>
          </a:lstStyle>
          <a:p>
            <a:pPr>
              <a:defRPr/>
            </a:pPr>
            <a:fld id="{99EC8450-DA0F-4501-88C1-53B5884E3579}" type="datetimeFigureOut">
              <a:rPr lang="en-US"/>
              <a:pPr>
                <a:defRPr/>
              </a:pPr>
              <a:t>1/30/2024</a:t>
            </a:fld>
            <a:endParaRPr lang="en-US" dirty="0"/>
          </a:p>
        </p:txBody>
      </p:sp>
    </p:spTree>
    <p:extLst>
      <p:ext uri="{BB962C8B-B14F-4D97-AF65-F5344CB8AC3E}">
        <p14:creationId xmlns:p14="http://schemas.microsoft.com/office/powerpoint/2010/main" val="37660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0441621-B0E9-02BE-BECD-6A601E974F88}"/>
              </a:ext>
            </a:extLst>
          </p:cNvPr>
          <p:cNvSpPr>
            <a:spLocks noGrp="1"/>
          </p:cNvSpPr>
          <p:nvPr>
            <p:ph type="dt" sz="half" idx="10"/>
          </p:nvPr>
        </p:nvSpPr>
        <p:spPr>
          <a:xfrm>
            <a:off x="1042988" y="6335713"/>
            <a:ext cx="1058862" cy="365125"/>
          </a:xfrm>
        </p:spPr>
        <p:txBody>
          <a:bodyPr/>
          <a:lstStyle>
            <a:lvl1pPr>
              <a:defRPr/>
            </a:lvl1pPr>
          </a:lstStyle>
          <a:p>
            <a:pPr>
              <a:defRPr/>
            </a:pPr>
            <a:fld id="{A9E81E23-E417-4C59-8DF1-CE644F5F13EA}" type="datetimeFigureOut">
              <a:rPr lang="en-US"/>
              <a:pPr>
                <a:defRPr/>
              </a:pPr>
              <a:t>1/30/2024</a:t>
            </a:fld>
            <a:endParaRPr lang="en-US" dirty="0"/>
          </a:p>
        </p:txBody>
      </p:sp>
      <p:sp>
        <p:nvSpPr>
          <p:cNvPr id="3" name="Slide Number Placeholder 5">
            <a:extLst>
              <a:ext uri="{FF2B5EF4-FFF2-40B4-BE49-F238E27FC236}">
                <a16:creationId xmlns:a16="http://schemas.microsoft.com/office/drawing/2014/main" id="{1EFAA120-9F17-8C26-8F7F-C9DC7EA3BA7B}"/>
              </a:ext>
            </a:extLst>
          </p:cNvPr>
          <p:cNvSpPr>
            <a:spLocks noGrp="1"/>
          </p:cNvSpPr>
          <p:nvPr>
            <p:ph type="sldNum" sz="quarter" idx="11"/>
          </p:nvPr>
        </p:nvSpPr>
        <p:spPr/>
        <p:txBody>
          <a:bodyPr/>
          <a:lstStyle>
            <a:lvl1pPr>
              <a:defRPr/>
            </a:lvl1pPr>
          </a:lstStyle>
          <a:p>
            <a:pPr>
              <a:defRPr/>
            </a:pPr>
            <a:fld id="{B8651746-2BF5-447B-B632-95D0885840CC}" type="slidenum">
              <a:rPr lang="en-US"/>
              <a:pPr>
                <a:defRPr/>
              </a:pPr>
              <a:t>‹#›</a:t>
            </a:fld>
            <a:endParaRPr lang="en-US" dirty="0"/>
          </a:p>
        </p:txBody>
      </p:sp>
    </p:spTree>
    <p:extLst>
      <p:ext uri="{BB962C8B-B14F-4D97-AF65-F5344CB8AC3E}">
        <p14:creationId xmlns:p14="http://schemas.microsoft.com/office/powerpoint/2010/main" val="190180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AFB4D8A-48A7-A237-68C7-0B9294A54C42}"/>
              </a:ext>
            </a:extLst>
          </p:cNvPr>
          <p:cNvSpPr>
            <a:spLocks noGrp="1"/>
          </p:cNvSpPr>
          <p:nvPr>
            <p:ph type="dt" sz="half" idx="10"/>
          </p:nvPr>
        </p:nvSpPr>
        <p:spPr>
          <a:xfrm>
            <a:off x="1042988" y="6335713"/>
            <a:ext cx="1058862" cy="365125"/>
          </a:xfrm>
        </p:spPr>
        <p:txBody>
          <a:bodyPr/>
          <a:lstStyle>
            <a:lvl1pPr>
              <a:defRPr/>
            </a:lvl1pPr>
          </a:lstStyle>
          <a:p>
            <a:pPr>
              <a:defRPr/>
            </a:pPr>
            <a:fld id="{E42C31E9-D8CF-4A46-B178-3397FA6F5251}" type="datetimeFigureOut">
              <a:rPr lang="en-US"/>
              <a:pPr>
                <a:defRPr/>
              </a:pPr>
              <a:t>1/30/2024</a:t>
            </a:fld>
            <a:endParaRPr lang="en-US" dirty="0"/>
          </a:p>
        </p:txBody>
      </p:sp>
      <p:sp>
        <p:nvSpPr>
          <p:cNvPr id="3" name="Slide Number Placeholder 5">
            <a:extLst>
              <a:ext uri="{FF2B5EF4-FFF2-40B4-BE49-F238E27FC236}">
                <a16:creationId xmlns:a16="http://schemas.microsoft.com/office/drawing/2014/main" id="{CC17D400-4D8A-95B4-07A9-8A6E59B3CDE0}"/>
              </a:ext>
            </a:extLst>
          </p:cNvPr>
          <p:cNvSpPr>
            <a:spLocks noGrp="1"/>
          </p:cNvSpPr>
          <p:nvPr>
            <p:ph type="sldNum" sz="quarter" idx="11"/>
          </p:nvPr>
        </p:nvSpPr>
        <p:spPr/>
        <p:txBody>
          <a:bodyPr/>
          <a:lstStyle>
            <a:lvl1pPr>
              <a:defRPr/>
            </a:lvl1pPr>
          </a:lstStyle>
          <a:p>
            <a:pPr>
              <a:defRPr/>
            </a:pPr>
            <a:fld id="{BD35CA5D-933F-49DF-87AA-0F56CC3C3E9B}" type="slidenum">
              <a:rPr lang="en-US"/>
              <a:pPr>
                <a:defRPr/>
              </a:pPr>
              <a:t>‹#›</a:t>
            </a:fld>
            <a:endParaRPr lang="en-US" dirty="0"/>
          </a:p>
        </p:txBody>
      </p:sp>
    </p:spTree>
    <p:extLst>
      <p:ext uri="{BB962C8B-B14F-4D97-AF65-F5344CB8AC3E}">
        <p14:creationId xmlns:p14="http://schemas.microsoft.com/office/powerpoint/2010/main" val="365284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200400B9-8A06-EC40-6096-81B08CD18988}"/>
              </a:ext>
            </a:extLst>
          </p:cNvPr>
          <p:cNvSpPr>
            <a:spLocks noGrp="1"/>
          </p:cNvSpPr>
          <p:nvPr>
            <p:ph type="dt" sz="half" idx="10"/>
          </p:nvPr>
        </p:nvSpPr>
        <p:spPr/>
        <p:txBody>
          <a:bodyPr/>
          <a:lstStyle>
            <a:lvl1pPr>
              <a:defRPr/>
            </a:lvl1pPr>
          </a:lstStyle>
          <a:p>
            <a:pPr>
              <a:defRPr/>
            </a:pPr>
            <a:fld id="{6F736670-4821-42EC-9EC7-A2826EFFC1A0}" type="datetimeFigureOut">
              <a:rPr lang="en-US"/>
              <a:pPr>
                <a:defRPr/>
              </a:pPr>
              <a:t>1/30/2024</a:t>
            </a:fld>
            <a:endParaRPr lang="en-US" dirty="0"/>
          </a:p>
        </p:txBody>
      </p:sp>
      <p:sp>
        <p:nvSpPr>
          <p:cNvPr id="6" name="Slide Number Placeholder 5">
            <a:extLst>
              <a:ext uri="{FF2B5EF4-FFF2-40B4-BE49-F238E27FC236}">
                <a16:creationId xmlns:a16="http://schemas.microsoft.com/office/drawing/2014/main" id="{021A616C-9ED8-84B5-BCC0-BE4A9996E9B0}"/>
              </a:ext>
            </a:extLst>
          </p:cNvPr>
          <p:cNvSpPr>
            <a:spLocks noGrp="1"/>
          </p:cNvSpPr>
          <p:nvPr>
            <p:ph type="sldNum" sz="quarter" idx="11"/>
          </p:nvPr>
        </p:nvSpPr>
        <p:spPr/>
        <p:txBody>
          <a:bodyPr/>
          <a:lstStyle>
            <a:lvl1pPr>
              <a:defRPr/>
            </a:lvl1pPr>
          </a:lstStyle>
          <a:p>
            <a:pPr>
              <a:defRPr/>
            </a:pPr>
            <a:fld id="{D1E1D0E1-D1A1-4E14-AF0A-17545D748892}" type="slidenum">
              <a:rPr lang="en-US"/>
              <a:pPr>
                <a:defRPr/>
              </a:pPr>
              <a:t>‹#›</a:t>
            </a:fld>
            <a:endParaRPr lang="en-US" dirty="0"/>
          </a:p>
        </p:txBody>
      </p:sp>
    </p:spTree>
    <p:extLst>
      <p:ext uri="{BB962C8B-B14F-4D97-AF65-F5344CB8AC3E}">
        <p14:creationId xmlns:p14="http://schemas.microsoft.com/office/powerpoint/2010/main" val="222755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0EBD642-3E0C-FEC3-1627-6D00F02A6092}"/>
              </a:ext>
            </a:extLst>
          </p:cNvPr>
          <p:cNvSpPr>
            <a:spLocks noGrp="1"/>
          </p:cNvSpPr>
          <p:nvPr>
            <p:ph type="dt" sz="half" idx="10"/>
          </p:nvPr>
        </p:nvSpPr>
        <p:spPr/>
        <p:txBody>
          <a:bodyPr/>
          <a:lstStyle>
            <a:lvl1pPr>
              <a:defRPr/>
            </a:lvl1pPr>
          </a:lstStyle>
          <a:p>
            <a:pPr>
              <a:defRPr/>
            </a:pPr>
            <a:fld id="{33995225-56E9-44DA-A62B-178C6945D803}" type="datetimeFigureOut">
              <a:rPr lang="en-US"/>
              <a:pPr>
                <a:defRPr/>
              </a:pPr>
              <a:t>1/30/2024</a:t>
            </a:fld>
            <a:endParaRPr lang="en-US" dirty="0"/>
          </a:p>
        </p:txBody>
      </p:sp>
      <p:sp>
        <p:nvSpPr>
          <p:cNvPr id="6" name="Slide Number Placeholder 5">
            <a:extLst>
              <a:ext uri="{FF2B5EF4-FFF2-40B4-BE49-F238E27FC236}">
                <a16:creationId xmlns:a16="http://schemas.microsoft.com/office/drawing/2014/main" id="{C9581E0D-CE88-A1AC-AE28-9AC81108269A}"/>
              </a:ext>
            </a:extLst>
          </p:cNvPr>
          <p:cNvSpPr>
            <a:spLocks noGrp="1"/>
          </p:cNvSpPr>
          <p:nvPr>
            <p:ph type="sldNum" sz="quarter" idx="11"/>
          </p:nvPr>
        </p:nvSpPr>
        <p:spPr/>
        <p:txBody>
          <a:bodyPr/>
          <a:lstStyle>
            <a:lvl1pPr>
              <a:defRPr/>
            </a:lvl1pPr>
          </a:lstStyle>
          <a:p>
            <a:pPr>
              <a:defRPr/>
            </a:pPr>
            <a:fld id="{E679427B-F0ED-40EC-851B-B4F3CC2D1738}" type="slidenum">
              <a:rPr lang="en-US"/>
              <a:pPr>
                <a:defRPr/>
              </a:pPr>
              <a:t>‹#›</a:t>
            </a:fld>
            <a:endParaRPr lang="en-US" dirty="0"/>
          </a:p>
        </p:txBody>
      </p:sp>
    </p:spTree>
    <p:extLst>
      <p:ext uri="{BB962C8B-B14F-4D97-AF65-F5344CB8AC3E}">
        <p14:creationId xmlns:p14="http://schemas.microsoft.com/office/powerpoint/2010/main" val="1759985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5C504B-985C-FBB8-68CB-8ECB3942A882}"/>
              </a:ext>
            </a:extLst>
          </p:cNvPr>
          <p:cNvSpPr>
            <a:spLocks noGrp="1"/>
          </p:cNvSpPr>
          <p:nvPr>
            <p:ph type="dt" sz="half" idx="10"/>
          </p:nvPr>
        </p:nvSpPr>
        <p:spPr/>
        <p:txBody>
          <a:bodyPr/>
          <a:lstStyle>
            <a:lvl1pPr>
              <a:defRPr/>
            </a:lvl1pPr>
          </a:lstStyle>
          <a:p>
            <a:pPr>
              <a:defRPr/>
            </a:pPr>
            <a:fld id="{080FC08C-AB68-4C8C-806A-9DCEFEA2803B}" type="datetimeFigureOut">
              <a:rPr lang="en-US"/>
              <a:pPr>
                <a:defRPr/>
              </a:pPr>
              <a:t>1/30/2024</a:t>
            </a:fld>
            <a:endParaRPr lang="en-US" dirty="0"/>
          </a:p>
        </p:txBody>
      </p:sp>
      <p:sp>
        <p:nvSpPr>
          <p:cNvPr id="5" name="Slide Number Placeholder 5">
            <a:extLst>
              <a:ext uri="{FF2B5EF4-FFF2-40B4-BE49-F238E27FC236}">
                <a16:creationId xmlns:a16="http://schemas.microsoft.com/office/drawing/2014/main" id="{388B596E-C286-AD80-234E-600E3BC73560}"/>
              </a:ext>
            </a:extLst>
          </p:cNvPr>
          <p:cNvSpPr>
            <a:spLocks noGrp="1"/>
          </p:cNvSpPr>
          <p:nvPr>
            <p:ph type="sldNum" sz="quarter" idx="11"/>
          </p:nvPr>
        </p:nvSpPr>
        <p:spPr/>
        <p:txBody>
          <a:bodyPr/>
          <a:lstStyle>
            <a:lvl1pPr>
              <a:defRPr/>
            </a:lvl1pPr>
          </a:lstStyle>
          <a:p>
            <a:pPr>
              <a:defRPr/>
            </a:pPr>
            <a:fld id="{4E8C8AD1-71A5-4C03-B19B-FD5B5920AE7A}" type="slidenum">
              <a:rPr lang="en-US"/>
              <a:pPr>
                <a:defRPr/>
              </a:pPr>
              <a:t>‹#›</a:t>
            </a:fld>
            <a:endParaRPr lang="en-US" dirty="0"/>
          </a:p>
        </p:txBody>
      </p:sp>
    </p:spTree>
    <p:extLst>
      <p:ext uri="{BB962C8B-B14F-4D97-AF65-F5344CB8AC3E}">
        <p14:creationId xmlns:p14="http://schemas.microsoft.com/office/powerpoint/2010/main" val="92621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D1526B-3988-A665-02DC-192993AB8D7F}"/>
              </a:ext>
            </a:extLst>
          </p:cNvPr>
          <p:cNvSpPr>
            <a:spLocks noGrp="1"/>
          </p:cNvSpPr>
          <p:nvPr>
            <p:ph type="dt" sz="half" idx="10"/>
          </p:nvPr>
        </p:nvSpPr>
        <p:spPr/>
        <p:txBody>
          <a:bodyPr/>
          <a:lstStyle>
            <a:lvl1pPr>
              <a:defRPr/>
            </a:lvl1pPr>
          </a:lstStyle>
          <a:p>
            <a:pPr>
              <a:defRPr/>
            </a:pPr>
            <a:fld id="{E480C144-87C3-43A0-B5E6-2FB8BD183FD7}" type="datetimeFigureOut">
              <a:rPr lang="en-US"/>
              <a:pPr>
                <a:defRPr/>
              </a:pPr>
              <a:t>1/30/2024</a:t>
            </a:fld>
            <a:endParaRPr lang="en-US" dirty="0"/>
          </a:p>
        </p:txBody>
      </p:sp>
      <p:sp>
        <p:nvSpPr>
          <p:cNvPr id="5" name="Slide Number Placeholder 5">
            <a:extLst>
              <a:ext uri="{FF2B5EF4-FFF2-40B4-BE49-F238E27FC236}">
                <a16:creationId xmlns:a16="http://schemas.microsoft.com/office/drawing/2014/main" id="{FA9BC421-E0F3-13B3-EA59-0729D59F7C72}"/>
              </a:ext>
            </a:extLst>
          </p:cNvPr>
          <p:cNvSpPr>
            <a:spLocks noGrp="1"/>
          </p:cNvSpPr>
          <p:nvPr>
            <p:ph type="sldNum" sz="quarter" idx="11"/>
          </p:nvPr>
        </p:nvSpPr>
        <p:spPr/>
        <p:txBody>
          <a:bodyPr/>
          <a:lstStyle>
            <a:lvl1pPr>
              <a:defRPr/>
            </a:lvl1pPr>
          </a:lstStyle>
          <a:p>
            <a:pPr>
              <a:defRPr/>
            </a:pPr>
            <a:fld id="{03FD7D13-D5E3-4452-846C-815C4555B3D5}" type="slidenum">
              <a:rPr lang="en-US"/>
              <a:pPr>
                <a:defRPr/>
              </a:pPr>
              <a:t>‹#›</a:t>
            </a:fld>
            <a:endParaRPr lang="en-US" dirty="0"/>
          </a:p>
        </p:txBody>
      </p:sp>
    </p:spTree>
    <p:extLst>
      <p:ext uri="{BB962C8B-B14F-4D97-AF65-F5344CB8AC3E}">
        <p14:creationId xmlns:p14="http://schemas.microsoft.com/office/powerpoint/2010/main" val="3916050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3ACA5233-63A7-7338-3A04-2D12B66FA8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E6907B48-5988-EC10-B70A-082942FFA593}"/>
              </a:ext>
            </a:extLst>
          </p:cNvPr>
          <p:cNvSpPr>
            <a:spLocks noGrp="1"/>
          </p:cNvSpPr>
          <p:nvPr>
            <p:ph type="dt" sz="half" idx="10"/>
          </p:nvPr>
        </p:nvSpPr>
        <p:spPr/>
        <p:txBody>
          <a:bodyPr/>
          <a:lstStyle>
            <a:lvl1pPr>
              <a:defRPr/>
            </a:lvl1pPr>
          </a:lstStyle>
          <a:p>
            <a:pPr>
              <a:defRPr/>
            </a:pPr>
            <a:fld id="{8C557E30-5440-4A91-A320-AFA31852D9E3}" type="datetimeFigureOut">
              <a:rPr lang="en-US"/>
              <a:pPr>
                <a:defRPr/>
              </a:pPr>
              <a:t>1/30/2024</a:t>
            </a:fld>
            <a:endParaRPr lang="en-US"/>
          </a:p>
        </p:txBody>
      </p:sp>
      <p:sp>
        <p:nvSpPr>
          <p:cNvPr id="4" name="Slide Number Placeholder 3">
            <a:extLst>
              <a:ext uri="{FF2B5EF4-FFF2-40B4-BE49-F238E27FC236}">
                <a16:creationId xmlns:a16="http://schemas.microsoft.com/office/drawing/2014/main" id="{AC712973-F74A-B0EE-DF40-BCD9BD34010F}"/>
              </a:ext>
            </a:extLst>
          </p:cNvPr>
          <p:cNvSpPr>
            <a:spLocks noGrp="1"/>
          </p:cNvSpPr>
          <p:nvPr>
            <p:ph type="sldNum" sz="quarter" idx="11"/>
          </p:nvPr>
        </p:nvSpPr>
        <p:spPr>
          <a:xfrm>
            <a:off x="9382125" y="6356350"/>
            <a:ext cx="901700" cy="365125"/>
          </a:xfrm>
        </p:spPr>
        <p:txBody>
          <a:bodyPr/>
          <a:lstStyle>
            <a:lvl1pPr>
              <a:defRPr/>
            </a:lvl1pPr>
          </a:lstStyle>
          <a:p>
            <a:pPr>
              <a:defRPr/>
            </a:pPr>
            <a:fld id="{5A20E145-3843-48E2-9A27-949D8E8733AE}" type="slidenum">
              <a:rPr lang="en-US"/>
              <a:pPr>
                <a:defRPr/>
              </a:pPr>
              <a:t>‹#›</a:t>
            </a:fld>
            <a:endParaRPr lang="en-US" dirty="0"/>
          </a:p>
        </p:txBody>
      </p:sp>
    </p:spTree>
    <p:extLst>
      <p:ext uri="{BB962C8B-B14F-4D97-AF65-F5344CB8AC3E}">
        <p14:creationId xmlns:p14="http://schemas.microsoft.com/office/powerpoint/2010/main" val="287059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11C18358-6335-1199-C181-569F698F00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 logo with a black background&#10;&#10;Description automatically generated">
            <a:extLst>
              <a:ext uri="{FF2B5EF4-FFF2-40B4-BE49-F238E27FC236}">
                <a16:creationId xmlns:a16="http://schemas.microsoft.com/office/drawing/2014/main" id="{95069764-A43A-9FF5-FB6D-78B75F86C4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625" y="4622800"/>
            <a:ext cx="549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A white card with black text&#10;&#10;Description automatically generated">
            <a:extLst>
              <a:ext uri="{FF2B5EF4-FFF2-40B4-BE49-F238E27FC236}">
                <a16:creationId xmlns:a16="http://schemas.microsoft.com/office/drawing/2014/main" id="{33F9A636-A070-B269-D0AF-124D83AFD98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075" y="3925888"/>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4">
            <a:extLst>
              <a:ext uri="{FF2B5EF4-FFF2-40B4-BE49-F238E27FC236}">
                <a16:creationId xmlns:a16="http://schemas.microsoft.com/office/drawing/2014/main" id="{1BEF0495-7BB9-617F-E68D-DCCC79BEFCC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95775" y="4344988"/>
            <a:ext cx="1385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A black and white logo&#10;&#10;Description automatically generated">
            <a:extLst>
              <a:ext uri="{FF2B5EF4-FFF2-40B4-BE49-F238E27FC236}">
                <a16:creationId xmlns:a16="http://schemas.microsoft.com/office/drawing/2014/main" id="{CF920354-0E39-91B5-B093-C3354818D1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25888" y="3963988"/>
            <a:ext cx="1706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A black background with a black square&#10;&#10;Description automatically generated with medium confidence">
            <a:extLst>
              <a:ext uri="{FF2B5EF4-FFF2-40B4-BE49-F238E27FC236}">
                <a16:creationId xmlns:a16="http://schemas.microsoft.com/office/drawing/2014/main" id="{F5EEAE0B-0836-6980-6C91-A4AF89C4ACF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33500" y="3152775"/>
            <a:ext cx="1587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A black background with a black square&#10;&#10;Description automatically generated with medium confidence">
            <a:extLst>
              <a:ext uri="{FF2B5EF4-FFF2-40B4-BE49-F238E27FC236}">
                <a16:creationId xmlns:a16="http://schemas.microsoft.com/office/drawing/2014/main" id="{1800A3B2-7814-FC18-32B1-01F44D5F2EF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65488" y="3216275"/>
            <a:ext cx="1806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5D9A85D-6D6E-53AB-117D-B7E4036F0579}"/>
              </a:ext>
            </a:extLst>
          </p:cNvPr>
          <p:cNvSpPr/>
          <p:nvPr userDrawn="1"/>
        </p:nvSpPr>
        <p:spPr>
          <a:xfrm>
            <a:off x="0" y="6188075"/>
            <a:ext cx="1244600" cy="6699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D3139D7A-E48E-6458-F16A-97AE9BDC4070}"/>
              </a:ext>
            </a:extLst>
          </p:cNvPr>
          <p:cNvSpPr/>
          <p:nvPr userDrawn="1"/>
        </p:nvSpPr>
        <p:spPr>
          <a:xfrm>
            <a:off x="10325100" y="6386513"/>
            <a:ext cx="1795463" cy="471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20" descr="A grey and black logo&#10;&#10;Description automatically generated">
            <a:extLst>
              <a:ext uri="{FF2B5EF4-FFF2-40B4-BE49-F238E27FC236}">
                <a16:creationId xmlns:a16="http://schemas.microsoft.com/office/drawing/2014/main" id="{EBC0F5F9-025D-0D28-C24E-57CFB979A13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87613" y="390683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A black and grey logo&#10;&#10;Description automatically generated">
            <a:extLst>
              <a:ext uri="{FF2B5EF4-FFF2-40B4-BE49-F238E27FC236}">
                <a16:creationId xmlns:a16="http://schemas.microsoft.com/office/drawing/2014/main" id="{47D3876D-6A12-9D83-157D-F3D39FA710F3}"/>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27075" y="4756150"/>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A logo with a square and x&#10;&#10;Description automatically generated">
            <a:extLst>
              <a:ext uri="{FF2B5EF4-FFF2-40B4-BE49-F238E27FC236}">
                <a16:creationId xmlns:a16="http://schemas.microsoft.com/office/drawing/2014/main" id="{D6DD9E62-02C6-BF0D-95B7-E473E8E2EF4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087688" y="4646613"/>
            <a:ext cx="762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A black background with white text&#10;&#10;Description automatically generated">
            <a:extLst>
              <a:ext uri="{FF2B5EF4-FFF2-40B4-BE49-F238E27FC236}">
                <a16:creationId xmlns:a16="http://schemas.microsoft.com/office/drawing/2014/main" id="{09828AB9-8DB3-D411-0501-EF517971585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783513" y="1363663"/>
            <a:ext cx="3841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015E4678-3093-C9D4-E3FC-ABE8E151DBE4}"/>
              </a:ext>
            </a:extLst>
          </p:cNvPr>
          <p:cNvSpPr>
            <a:spLocks noGrp="1"/>
          </p:cNvSpPr>
          <p:nvPr>
            <p:ph type="dt" sz="half" idx="10"/>
          </p:nvPr>
        </p:nvSpPr>
        <p:spPr/>
        <p:txBody>
          <a:bodyPr/>
          <a:lstStyle>
            <a:lvl1pPr>
              <a:defRPr/>
            </a:lvl1pPr>
          </a:lstStyle>
          <a:p>
            <a:pPr>
              <a:defRPr/>
            </a:pPr>
            <a:fld id="{23B7C5E6-A908-4383-B9A3-BEF2CE425BC8}" type="datetimeFigureOut">
              <a:rPr lang="en-US"/>
              <a:pPr>
                <a:defRPr/>
              </a:pPr>
              <a:t>1/30/2024</a:t>
            </a:fld>
            <a:endParaRPr lang="en-US"/>
          </a:p>
        </p:txBody>
      </p:sp>
      <p:sp>
        <p:nvSpPr>
          <p:cNvPr id="16" name="Slide Number Placeholder 3">
            <a:extLst>
              <a:ext uri="{FF2B5EF4-FFF2-40B4-BE49-F238E27FC236}">
                <a16:creationId xmlns:a16="http://schemas.microsoft.com/office/drawing/2014/main" id="{90E7BC79-2C86-B09F-3DF7-8308A8700C0B}"/>
              </a:ext>
            </a:extLst>
          </p:cNvPr>
          <p:cNvSpPr>
            <a:spLocks noGrp="1"/>
          </p:cNvSpPr>
          <p:nvPr>
            <p:ph type="sldNum" sz="quarter" idx="11"/>
          </p:nvPr>
        </p:nvSpPr>
        <p:spPr>
          <a:xfrm>
            <a:off x="9083675" y="6356350"/>
            <a:ext cx="1241425" cy="365125"/>
          </a:xfrm>
        </p:spPr>
        <p:txBody>
          <a:bodyPr/>
          <a:lstStyle>
            <a:lvl1pPr>
              <a:defRPr/>
            </a:lvl1pPr>
          </a:lstStyle>
          <a:p>
            <a:pPr>
              <a:defRPr/>
            </a:pPr>
            <a:fld id="{08044820-7B72-411D-96A8-D24AD3289B0A}" type="slidenum">
              <a:rPr lang="en-US"/>
              <a:pPr>
                <a:defRPr/>
              </a:pPr>
              <a:t>‹#›</a:t>
            </a:fld>
            <a:endParaRPr lang="en-US" dirty="0"/>
          </a:p>
        </p:txBody>
      </p:sp>
    </p:spTree>
    <p:extLst>
      <p:ext uri="{BB962C8B-B14F-4D97-AF65-F5344CB8AC3E}">
        <p14:creationId xmlns:p14="http://schemas.microsoft.com/office/powerpoint/2010/main" val="411904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FA90BEFB-0054-7924-2A1B-B5BFBFD275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 logo with a black background&#10;&#10;Description automatically generated">
            <a:extLst>
              <a:ext uri="{FF2B5EF4-FFF2-40B4-BE49-F238E27FC236}">
                <a16:creationId xmlns:a16="http://schemas.microsoft.com/office/drawing/2014/main" id="{A89E5E26-0ECD-374F-675F-5A1188044C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625" y="4622800"/>
            <a:ext cx="549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A white card with black text&#10;&#10;Description automatically generated">
            <a:extLst>
              <a:ext uri="{FF2B5EF4-FFF2-40B4-BE49-F238E27FC236}">
                <a16:creationId xmlns:a16="http://schemas.microsoft.com/office/drawing/2014/main" id="{677D5B3C-6A0E-D184-CA82-82B6350B90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075" y="3925888"/>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4">
            <a:extLst>
              <a:ext uri="{FF2B5EF4-FFF2-40B4-BE49-F238E27FC236}">
                <a16:creationId xmlns:a16="http://schemas.microsoft.com/office/drawing/2014/main" id="{65CD612B-97A5-1932-7E95-9D9A0250224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95775" y="4344988"/>
            <a:ext cx="1385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A black and white logo&#10;&#10;Description automatically generated">
            <a:extLst>
              <a:ext uri="{FF2B5EF4-FFF2-40B4-BE49-F238E27FC236}">
                <a16:creationId xmlns:a16="http://schemas.microsoft.com/office/drawing/2014/main" id="{2F2B008F-BE6F-34F4-3F6E-3FEA25FDD0B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25888" y="3963988"/>
            <a:ext cx="1706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 black background with a black square&#10;&#10;Description automatically generated with medium confidence">
            <a:extLst>
              <a:ext uri="{FF2B5EF4-FFF2-40B4-BE49-F238E27FC236}">
                <a16:creationId xmlns:a16="http://schemas.microsoft.com/office/drawing/2014/main" id="{17679103-412A-32D3-6E4A-0FFA78C6DA7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27263" y="3192463"/>
            <a:ext cx="18065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F01A3EB-517C-1D8A-A170-A3F9A5E12452}"/>
              </a:ext>
            </a:extLst>
          </p:cNvPr>
          <p:cNvSpPr/>
          <p:nvPr userDrawn="1"/>
        </p:nvSpPr>
        <p:spPr>
          <a:xfrm>
            <a:off x="0" y="6188075"/>
            <a:ext cx="1244600" cy="6699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FC0D8C08-8FB4-069F-521F-B9E61DC7AC1E}"/>
              </a:ext>
            </a:extLst>
          </p:cNvPr>
          <p:cNvSpPr/>
          <p:nvPr userDrawn="1"/>
        </p:nvSpPr>
        <p:spPr>
          <a:xfrm>
            <a:off x="10325100" y="6386513"/>
            <a:ext cx="1795463" cy="471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20" descr="A grey and black logo&#10;&#10;Description automatically generated">
            <a:extLst>
              <a:ext uri="{FF2B5EF4-FFF2-40B4-BE49-F238E27FC236}">
                <a16:creationId xmlns:a16="http://schemas.microsoft.com/office/drawing/2014/main" id="{12B25AA6-4CD9-638F-5994-1BB4664845D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487613" y="390683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A black and grey logo&#10;&#10;Description automatically generated">
            <a:extLst>
              <a:ext uri="{FF2B5EF4-FFF2-40B4-BE49-F238E27FC236}">
                <a16:creationId xmlns:a16="http://schemas.microsoft.com/office/drawing/2014/main" id="{359B073A-9A67-AEC3-E4E6-0D8606E5F53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27075" y="4756150"/>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A logo with a square and x&#10;&#10;Description automatically generated">
            <a:extLst>
              <a:ext uri="{FF2B5EF4-FFF2-40B4-BE49-F238E27FC236}">
                <a16:creationId xmlns:a16="http://schemas.microsoft.com/office/drawing/2014/main" id="{DE2A14C9-CD93-4750-0E97-03FF2C006FD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087688" y="4646613"/>
            <a:ext cx="762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A black background with white text&#10;&#10;Description automatically generated">
            <a:extLst>
              <a:ext uri="{FF2B5EF4-FFF2-40B4-BE49-F238E27FC236}">
                <a16:creationId xmlns:a16="http://schemas.microsoft.com/office/drawing/2014/main" id="{9C2693E9-B4B0-DC54-D2C0-1385363AD31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83513" y="1363663"/>
            <a:ext cx="3841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66C16DB0-1584-848F-D11A-DB1A18E81F4C}"/>
              </a:ext>
            </a:extLst>
          </p:cNvPr>
          <p:cNvSpPr>
            <a:spLocks noGrp="1"/>
          </p:cNvSpPr>
          <p:nvPr>
            <p:ph type="dt" sz="half" idx="10"/>
          </p:nvPr>
        </p:nvSpPr>
        <p:spPr>
          <a:xfrm>
            <a:off x="334963" y="6438900"/>
            <a:ext cx="1400175" cy="365125"/>
          </a:xfrm>
        </p:spPr>
        <p:txBody>
          <a:bodyPr/>
          <a:lstStyle>
            <a:lvl1pPr>
              <a:defRPr/>
            </a:lvl1pPr>
          </a:lstStyle>
          <a:p>
            <a:pPr>
              <a:defRPr/>
            </a:pPr>
            <a:fld id="{A0AA7FBC-7F88-4F79-9CA0-D2072633B878}" type="datetimeFigureOut">
              <a:rPr lang="en-US"/>
              <a:pPr>
                <a:defRPr/>
              </a:pPr>
              <a:t>1/30/2024</a:t>
            </a:fld>
            <a:endParaRPr lang="en-US"/>
          </a:p>
        </p:txBody>
      </p:sp>
      <p:sp>
        <p:nvSpPr>
          <p:cNvPr id="15" name="Slide Number Placeholder 3">
            <a:extLst>
              <a:ext uri="{FF2B5EF4-FFF2-40B4-BE49-F238E27FC236}">
                <a16:creationId xmlns:a16="http://schemas.microsoft.com/office/drawing/2014/main" id="{0BC754D8-B128-7D6E-DCBB-F7CC4375EBDA}"/>
              </a:ext>
            </a:extLst>
          </p:cNvPr>
          <p:cNvSpPr>
            <a:spLocks noGrp="1"/>
          </p:cNvSpPr>
          <p:nvPr>
            <p:ph type="sldNum" sz="quarter" idx="11"/>
          </p:nvPr>
        </p:nvSpPr>
        <p:spPr>
          <a:xfrm>
            <a:off x="10528300" y="6386513"/>
            <a:ext cx="1241425" cy="365125"/>
          </a:xfrm>
        </p:spPr>
        <p:txBody>
          <a:bodyPr/>
          <a:lstStyle>
            <a:lvl1pPr>
              <a:defRPr/>
            </a:lvl1pPr>
          </a:lstStyle>
          <a:p>
            <a:pPr>
              <a:defRPr/>
            </a:pPr>
            <a:fld id="{10E14275-6D4C-4596-BFA7-8AD9FED322DF}" type="slidenum">
              <a:rPr lang="en-US"/>
              <a:pPr>
                <a:defRPr/>
              </a:pPr>
              <a:t>‹#›</a:t>
            </a:fld>
            <a:endParaRPr lang="en-US" dirty="0"/>
          </a:p>
        </p:txBody>
      </p:sp>
    </p:spTree>
    <p:extLst>
      <p:ext uri="{BB962C8B-B14F-4D97-AF65-F5344CB8AC3E}">
        <p14:creationId xmlns:p14="http://schemas.microsoft.com/office/powerpoint/2010/main" val="3893901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F914198B-E7A4-4AD1-F3C5-568C36034D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2838" y="0"/>
            <a:ext cx="11079162"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0">
            <a:extLst>
              <a:ext uri="{FF2B5EF4-FFF2-40B4-BE49-F238E27FC236}">
                <a16:creationId xmlns:a16="http://schemas.microsoft.com/office/drawing/2014/main" id="{55A1E568-7985-B8CB-34D8-817A7A0998C3}"/>
              </a:ext>
            </a:extLst>
          </p:cNvPr>
          <p:cNvSpPr txBox="1">
            <a:spLocks noChangeArrowheads="1"/>
          </p:cNvSpPr>
          <p:nvPr userDrawn="1"/>
        </p:nvSpPr>
        <p:spPr bwMode="auto">
          <a:xfrm>
            <a:off x="7307263" y="3429000"/>
            <a:ext cx="458787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2800">
                <a:solidFill>
                  <a:schemeClr val="bg1"/>
                </a:solidFill>
                <a:latin typeface="Open Sans Light" pitchFamily="2" charset="0"/>
              </a:rPr>
              <a:t>LOCATION</a:t>
            </a:r>
          </a:p>
          <a:p>
            <a:pPr algn="r" eaLnBrk="1" hangingPunct="1">
              <a:defRPr/>
            </a:pPr>
            <a:r>
              <a:rPr lang="en-US" altLang="en-US" sz="1600">
                <a:solidFill>
                  <a:schemeClr val="bg1"/>
                </a:solidFill>
                <a:latin typeface="Open Sans Light" pitchFamily="2" charset="0"/>
              </a:rPr>
              <a:t>DATE</a:t>
            </a:r>
          </a:p>
        </p:txBody>
      </p:sp>
      <p:sp>
        <p:nvSpPr>
          <p:cNvPr id="4" name="TextBox 11">
            <a:extLst>
              <a:ext uri="{FF2B5EF4-FFF2-40B4-BE49-F238E27FC236}">
                <a16:creationId xmlns:a16="http://schemas.microsoft.com/office/drawing/2014/main" id="{5F1EDE9E-7ABE-9908-936B-ACD3AB61FD02}"/>
              </a:ext>
            </a:extLst>
          </p:cNvPr>
          <p:cNvSpPr txBox="1">
            <a:spLocks noChangeArrowheads="1"/>
          </p:cNvSpPr>
          <p:nvPr userDrawn="1"/>
        </p:nvSpPr>
        <p:spPr bwMode="auto">
          <a:xfrm>
            <a:off x="6467475" y="549275"/>
            <a:ext cx="5278438" cy="5222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2800" b="1">
                <a:solidFill>
                  <a:schemeClr val="bg1"/>
                </a:solidFill>
                <a:latin typeface="Open Sans ExtraBold" pitchFamily="2" charset="0"/>
              </a:rPr>
              <a:t>TITLE</a:t>
            </a:r>
          </a:p>
        </p:txBody>
      </p:sp>
      <p:sp>
        <p:nvSpPr>
          <p:cNvPr id="5" name="Date Placeholder 3">
            <a:extLst>
              <a:ext uri="{FF2B5EF4-FFF2-40B4-BE49-F238E27FC236}">
                <a16:creationId xmlns:a16="http://schemas.microsoft.com/office/drawing/2014/main" id="{6C5226C8-2C19-FEE9-5242-153A937BD999}"/>
              </a:ext>
            </a:extLst>
          </p:cNvPr>
          <p:cNvSpPr>
            <a:spLocks noGrp="1"/>
          </p:cNvSpPr>
          <p:nvPr>
            <p:ph type="dt" sz="half" idx="10"/>
          </p:nvPr>
        </p:nvSpPr>
        <p:spPr>
          <a:xfrm>
            <a:off x="1042988" y="6335713"/>
            <a:ext cx="1073150" cy="365125"/>
          </a:xfrm>
        </p:spPr>
        <p:txBody>
          <a:bodyPr/>
          <a:lstStyle>
            <a:lvl1pPr>
              <a:defRPr>
                <a:latin typeface="Open Sans Light"/>
              </a:defRPr>
            </a:lvl1pPr>
          </a:lstStyle>
          <a:p>
            <a:pPr>
              <a:defRPr/>
            </a:pPr>
            <a:fld id="{315A6AD1-DBFD-4ECB-88FF-9389684B189D}" type="datetimeFigureOut">
              <a:rPr lang="en-US"/>
              <a:pPr>
                <a:defRPr/>
              </a:pPr>
              <a:t>1/30/2024</a:t>
            </a:fld>
            <a:endParaRPr lang="en-US" dirty="0"/>
          </a:p>
        </p:txBody>
      </p:sp>
      <p:sp>
        <p:nvSpPr>
          <p:cNvPr id="6" name="Slide Number Placeholder 3">
            <a:extLst>
              <a:ext uri="{FF2B5EF4-FFF2-40B4-BE49-F238E27FC236}">
                <a16:creationId xmlns:a16="http://schemas.microsoft.com/office/drawing/2014/main" id="{96E79170-D834-9026-8ECE-6D7468A08A4D}"/>
              </a:ext>
            </a:extLst>
          </p:cNvPr>
          <p:cNvSpPr>
            <a:spLocks noGrp="1"/>
          </p:cNvSpPr>
          <p:nvPr>
            <p:ph type="sldNum" sz="quarter" idx="11"/>
          </p:nvPr>
        </p:nvSpPr>
        <p:spPr>
          <a:xfrm>
            <a:off x="9183688" y="6356350"/>
            <a:ext cx="1073150" cy="365125"/>
          </a:xfrm>
        </p:spPr>
        <p:txBody>
          <a:bodyPr/>
          <a:lstStyle>
            <a:lvl1pPr>
              <a:defRPr>
                <a:latin typeface="Open Sans Light"/>
              </a:defRPr>
            </a:lvl1pPr>
          </a:lstStyle>
          <a:p>
            <a:pPr>
              <a:defRPr/>
            </a:pPr>
            <a:fld id="{0B83AC1A-22CF-4EEF-A15E-829C4088AFE8}" type="slidenum">
              <a:rPr lang="en-US"/>
              <a:pPr>
                <a:defRPr/>
              </a:pPr>
              <a:t>‹#›</a:t>
            </a:fld>
            <a:endParaRPr lang="en-US" dirty="0"/>
          </a:p>
        </p:txBody>
      </p:sp>
    </p:spTree>
    <p:extLst>
      <p:ext uri="{BB962C8B-B14F-4D97-AF65-F5344CB8AC3E}">
        <p14:creationId xmlns:p14="http://schemas.microsoft.com/office/powerpoint/2010/main" val="176036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1D3732F5-3BB6-EAA6-ADBA-5D6452E3BC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913" y="-434975"/>
            <a:ext cx="11241087"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 logo with blue dots&#10;&#10;Description automatically generated">
            <a:extLst>
              <a:ext uri="{FF2B5EF4-FFF2-40B4-BE49-F238E27FC236}">
                <a16:creationId xmlns:a16="http://schemas.microsoft.com/office/drawing/2014/main" id="{9C2743A5-EA11-EC75-B70E-B5989C6246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EDF6C7E-A807-1397-76C4-11C63C0766C5}"/>
              </a:ext>
            </a:extLst>
          </p:cNvPr>
          <p:cNvSpPr/>
          <p:nvPr userDrawn="1"/>
        </p:nvSpPr>
        <p:spPr>
          <a:xfrm>
            <a:off x="20638"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3FA66FDD-D70F-4B19-B01C-1BED444761E3}"/>
              </a:ext>
            </a:extLst>
          </p:cNvPr>
          <p:cNvSpPr/>
          <p:nvPr userDrawn="1"/>
        </p:nvSpPr>
        <p:spPr>
          <a:xfrm>
            <a:off x="10206038" y="6119813"/>
            <a:ext cx="1985962" cy="738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0" descr="A black background with white text&#10;&#10;Description automatically generated">
            <a:extLst>
              <a:ext uri="{FF2B5EF4-FFF2-40B4-BE49-F238E27FC236}">
                <a16:creationId xmlns:a16="http://schemas.microsoft.com/office/drawing/2014/main" id="{36870EF6-AB9D-4477-F490-93A20CA8382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54888" y="3165475"/>
            <a:ext cx="414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12BE4D3-0E76-CA71-7EEB-5CD3F7DCD6FC}"/>
              </a:ext>
            </a:extLst>
          </p:cNvPr>
          <p:cNvSpPr/>
          <p:nvPr userDrawn="1"/>
        </p:nvSpPr>
        <p:spPr>
          <a:xfrm>
            <a:off x="1597025" y="6105525"/>
            <a:ext cx="9998075" cy="752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8" name="Agrupa 10">
            <a:extLst>
              <a:ext uri="{FF2B5EF4-FFF2-40B4-BE49-F238E27FC236}">
                <a16:creationId xmlns:a16="http://schemas.microsoft.com/office/drawing/2014/main" id="{BBDAE4B4-DC06-880B-4596-D414C2398D9A}"/>
              </a:ext>
            </a:extLst>
          </p:cNvPr>
          <p:cNvGrpSpPr>
            <a:grpSpLocks/>
          </p:cNvGrpSpPr>
          <p:nvPr userDrawn="1"/>
        </p:nvGrpSpPr>
        <p:grpSpPr bwMode="auto">
          <a:xfrm>
            <a:off x="1704975" y="6124575"/>
            <a:ext cx="9120188" cy="669925"/>
            <a:chOff x="958651" y="3322150"/>
            <a:chExt cx="10259862" cy="725941"/>
          </a:xfrm>
        </p:grpSpPr>
        <p:pic>
          <p:nvPicPr>
            <p:cNvPr id="9" name="Picture 13" descr="A logo with a black background&#10;&#10;Description automatically generated">
              <a:extLst>
                <a:ext uri="{FF2B5EF4-FFF2-40B4-BE49-F238E27FC236}">
                  <a16:creationId xmlns:a16="http://schemas.microsoft.com/office/drawing/2014/main" id="{4FA2D146-89C9-9419-EF07-144AE508A1D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5869" y="3322150"/>
              <a:ext cx="462569" cy="7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 white card with black text&#10;&#10;Description automatically generated">
              <a:extLst>
                <a:ext uri="{FF2B5EF4-FFF2-40B4-BE49-F238E27FC236}">
                  <a16:creationId xmlns:a16="http://schemas.microsoft.com/office/drawing/2014/main" id="{145AA84E-2AD8-2202-4FC6-1C50FC2668A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0205" y="3498063"/>
              <a:ext cx="1095709"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14">
              <a:extLst>
                <a:ext uri="{FF2B5EF4-FFF2-40B4-BE49-F238E27FC236}">
                  <a16:creationId xmlns:a16="http://schemas.microsoft.com/office/drawing/2014/main" id="{B51FCC05-2EB1-C4B4-97D5-0C9BBEA73A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25000" b="24519"/>
            <a:stretch>
              <a:fillRect/>
            </a:stretch>
          </p:blipFill>
          <p:spPr bwMode="auto">
            <a:xfrm>
              <a:off x="9103668" y="3409068"/>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 black and white logo&#10;&#10;Description automatically generated">
              <a:extLst>
                <a:ext uri="{FF2B5EF4-FFF2-40B4-BE49-F238E27FC236}">
                  <a16:creationId xmlns:a16="http://schemas.microsoft.com/office/drawing/2014/main" id="{B8E65F51-79D9-BAEE-0D35-03F0D2E2583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52302" y="3529008"/>
              <a:ext cx="1512941" cy="4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A black background with a black square&#10;&#10;Description automatically generated with medium confidence">
              <a:extLst>
                <a:ext uri="{FF2B5EF4-FFF2-40B4-BE49-F238E27FC236}">
                  <a16:creationId xmlns:a16="http://schemas.microsoft.com/office/drawing/2014/main" id="{CCC095A2-64CB-4B33-5D4A-2A5246387CF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58651" y="3506907"/>
              <a:ext cx="1678133"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A grey and black logo&#10;&#10;Description automatically generated">
              <a:extLst>
                <a:ext uri="{FF2B5EF4-FFF2-40B4-BE49-F238E27FC236}">
                  <a16:creationId xmlns:a16="http://schemas.microsoft.com/office/drawing/2014/main" id="{E30F7474-A528-F1D1-B50C-249142B3E2E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31703" y="346130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A black and grey logo&#10;&#10;Description automatically generated">
              <a:extLst>
                <a:ext uri="{FF2B5EF4-FFF2-40B4-BE49-F238E27FC236}">
                  <a16:creationId xmlns:a16="http://schemas.microsoft.com/office/drawing/2014/main" id="{D896FA39-DAA9-1B1F-7F1C-6BDC214CBB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494483" y="3503547"/>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A logo with a square and x&#10;&#10;Description automatically generated">
              <a:extLst>
                <a:ext uri="{FF2B5EF4-FFF2-40B4-BE49-F238E27FC236}">
                  <a16:creationId xmlns:a16="http://schemas.microsoft.com/office/drawing/2014/main" id="{AB214A55-16DD-14CF-DD85-F57BDDEE68B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0111" y="3329164"/>
              <a:ext cx="588402" cy="6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Date Placeholder 3">
            <a:extLst>
              <a:ext uri="{FF2B5EF4-FFF2-40B4-BE49-F238E27FC236}">
                <a16:creationId xmlns:a16="http://schemas.microsoft.com/office/drawing/2014/main" id="{055C4801-216A-EDF5-EE1B-0DF88DE72CCD}"/>
              </a:ext>
            </a:extLst>
          </p:cNvPr>
          <p:cNvSpPr>
            <a:spLocks noGrp="1"/>
          </p:cNvSpPr>
          <p:nvPr>
            <p:ph type="dt" sz="half" idx="10"/>
          </p:nvPr>
        </p:nvSpPr>
        <p:spPr>
          <a:xfrm>
            <a:off x="0" y="6351588"/>
            <a:ext cx="1484313" cy="365125"/>
          </a:xfrm>
        </p:spPr>
        <p:txBody>
          <a:bodyPr/>
          <a:lstStyle>
            <a:lvl1pPr>
              <a:defRPr/>
            </a:lvl1pPr>
          </a:lstStyle>
          <a:p>
            <a:pPr>
              <a:defRPr/>
            </a:pPr>
            <a:fld id="{E3466EE9-FAA4-428D-881C-49E23121D66E}" type="datetimeFigureOut">
              <a:rPr lang="en-US"/>
              <a:pPr>
                <a:defRPr/>
              </a:pPr>
              <a:t>1/30/2024</a:t>
            </a:fld>
            <a:endParaRPr lang="en-US" dirty="0"/>
          </a:p>
        </p:txBody>
      </p:sp>
      <p:sp>
        <p:nvSpPr>
          <p:cNvPr id="18" name="Slide Number Placeholder 5">
            <a:extLst>
              <a:ext uri="{FF2B5EF4-FFF2-40B4-BE49-F238E27FC236}">
                <a16:creationId xmlns:a16="http://schemas.microsoft.com/office/drawing/2014/main" id="{99596153-38DE-1149-6476-136D5605BDC4}"/>
              </a:ext>
            </a:extLst>
          </p:cNvPr>
          <p:cNvSpPr>
            <a:spLocks noGrp="1"/>
          </p:cNvSpPr>
          <p:nvPr>
            <p:ph type="sldNum" sz="quarter" idx="11"/>
          </p:nvPr>
        </p:nvSpPr>
        <p:spPr/>
        <p:txBody>
          <a:bodyPr/>
          <a:lstStyle>
            <a:lvl1pPr>
              <a:defRPr/>
            </a:lvl1pPr>
          </a:lstStyle>
          <a:p>
            <a:pPr>
              <a:defRPr/>
            </a:pPr>
            <a:fld id="{DE6720B8-AEAE-4F39-AF07-38DCCC76093D}" type="slidenum">
              <a:rPr lang="en-US"/>
              <a:pPr>
                <a:defRPr/>
              </a:pPr>
              <a:t>‹#›</a:t>
            </a:fld>
            <a:endParaRPr lang="en-US"/>
          </a:p>
        </p:txBody>
      </p:sp>
    </p:spTree>
    <p:extLst>
      <p:ext uri="{BB962C8B-B14F-4D97-AF65-F5344CB8AC3E}">
        <p14:creationId xmlns:p14="http://schemas.microsoft.com/office/powerpoint/2010/main" val="3884912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1244BB21-C0AB-9C49-CCC6-131D8E0995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2838" y="-180975"/>
            <a:ext cx="11079162"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6A65E4B-7CFC-EC55-20D7-43DCFCC25399}"/>
              </a:ext>
            </a:extLst>
          </p:cNvPr>
          <p:cNvSpPr/>
          <p:nvPr userDrawn="1"/>
        </p:nvSpPr>
        <p:spPr>
          <a:xfrm>
            <a:off x="1809750" y="6367463"/>
            <a:ext cx="8013700" cy="449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Agrupa 7">
            <a:extLst>
              <a:ext uri="{FF2B5EF4-FFF2-40B4-BE49-F238E27FC236}">
                <a16:creationId xmlns:a16="http://schemas.microsoft.com/office/drawing/2014/main" id="{2F25D721-C3B2-3F32-860C-577C7E05DCB7}"/>
              </a:ext>
            </a:extLst>
          </p:cNvPr>
          <p:cNvGrpSpPr>
            <a:grpSpLocks/>
          </p:cNvGrpSpPr>
          <p:nvPr userDrawn="1"/>
        </p:nvGrpSpPr>
        <p:grpSpPr bwMode="auto">
          <a:xfrm>
            <a:off x="1927225" y="6211888"/>
            <a:ext cx="7778750" cy="677862"/>
            <a:chOff x="1465757" y="3451900"/>
            <a:chExt cx="8751313" cy="734220"/>
          </a:xfrm>
        </p:grpSpPr>
        <p:pic>
          <p:nvPicPr>
            <p:cNvPr id="5" name="Picture 11" descr="A logo with a black background&#10;&#10;Description automatically generated">
              <a:extLst>
                <a:ext uri="{FF2B5EF4-FFF2-40B4-BE49-F238E27FC236}">
                  <a16:creationId xmlns:a16="http://schemas.microsoft.com/office/drawing/2014/main" id="{FEE21F30-A7A2-8E07-70D1-BEEDAD2E9A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94340" y="3451900"/>
              <a:ext cx="420875" cy="66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 white card with black text&#10;&#10;Description automatically generated">
              <a:extLst>
                <a:ext uri="{FF2B5EF4-FFF2-40B4-BE49-F238E27FC236}">
                  <a16:creationId xmlns:a16="http://schemas.microsoft.com/office/drawing/2014/main" id="{E3405081-45E9-C8C9-B812-7673313B370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24686" y="3634923"/>
              <a:ext cx="1013174" cy="4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4">
              <a:extLst>
                <a:ext uri="{FF2B5EF4-FFF2-40B4-BE49-F238E27FC236}">
                  <a16:creationId xmlns:a16="http://schemas.microsoft.com/office/drawing/2014/main" id="{F29C7FE2-E0C3-B77E-72C7-18F529A61B5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t="25000" b="24519"/>
            <a:stretch>
              <a:fillRect/>
            </a:stretch>
          </p:blipFill>
          <p:spPr bwMode="auto">
            <a:xfrm>
              <a:off x="8528684" y="3576474"/>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A black and white logo&#10;&#10;Description automatically generated">
              <a:extLst>
                <a:ext uri="{FF2B5EF4-FFF2-40B4-BE49-F238E27FC236}">
                  <a16:creationId xmlns:a16="http://schemas.microsoft.com/office/drawing/2014/main" id="{5BCC598A-462B-85ED-A8F3-885CAEEBCF7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53840" y="3667365"/>
              <a:ext cx="1380347" cy="3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A black background with a black square&#10;&#10;Description automatically generated with medium confidence">
              <a:extLst>
                <a:ext uri="{FF2B5EF4-FFF2-40B4-BE49-F238E27FC236}">
                  <a16:creationId xmlns:a16="http://schemas.microsoft.com/office/drawing/2014/main" id="{54D603B4-F341-2C10-A5CD-0EBF6E5211D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65757" y="3629386"/>
              <a:ext cx="1678133" cy="37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A grey and black logo&#10;&#10;Description automatically generated">
              <a:extLst>
                <a:ext uri="{FF2B5EF4-FFF2-40B4-BE49-F238E27FC236}">
                  <a16:creationId xmlns:a16="http://schemas.microsoft.com/office/drawing/2014/main" id="{1C9B1897-B1B1-DEAA-EC8E-749A6846319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541028" y="3670156"/>
              <a:ext cx="887176" cy="3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A black and grey logo&#10;&#10;Description automatically generated">
              <a:extLst>
                <a:ext uri="{FF2B5EF4-FFF2-40B4-BE49-F238E27FC236}">
                  <a16:creationId xmlns:a16="http://schemas.microsoft.com/office/drawing/2014/main" id="{96DBB1CE-826E-2081-EC47-4796CA4F2E9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891078" y="3629386"/>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A logo with a square and x&#10;&#10;Description automatically generated">
              <a:extLst>
                <a:ext uri="{FF2B5EF4-FFF2-40B4-BE49-F238E27FC236}">
                  <a16:creationId xmlns:a16="http://schemas.microsoft.com/office/drawing/2014/main" id="{A7EED465-C032-0BB9-1188-CE3545C11BE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792438" y="3634923"/>
              <a:ext cx="424632" cy="45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lide Number Placeholder 3">
            <a:extLst>
              <a:ext uri="{FF2B5EF4-FFF2-40B4-BE49-F238E27FC236}">
                <a16:creationId xmlns:a16="http://schemas.microsoft.com/office/drawing/2014/main" id="{48D83752-34E1-3732-2DE6-E186053D9E7A}"/>
              </a:ext>
            </a:extLst>
          </p:cNvPr>
          <p:cNvSpPr txBox="1">
            <a:spLocks/>
          </p:cNvSpPr>
          <p:nvPr userDrawn="1"/>
        </p:nvSpPr>
        <p:spPr>
          <a:xfrm>
            <a:off x="11217275" y="6315075"/>
            <a:ext cx="815975" cy="365125"/>
          </a:xfrm>
          <a:prstGeom prst="rect">
            <a:avLst/>
          </a:prstGeom>
        </p:spPr>
        <p:txBody>
          <a:bodyPr anchor="ctr"/>
          <a:lstStyle>
            <a:defPPr>
              <a:defRPr lang="en-US"/>
            </a:defPPr>
            <a:lvl1pPr algn="r" rtl="0" eaLnBrk="1" fontAlgn="auto" hangingPunct="1">
              <a:spcBef>
                <a:spcPts val="0"/>
              </a:spcBef>
              <a:spcAft>
                <a:spcPts val="0"/>
              </a:spcAft>
              <a:defRPr sz="1200" kern="1200">
                <a:solidFill>
                  <a:schemeClr val="tx1">
                    <a:tint val="75000"/>
                  </a:schemeClr>
                </a:solidFill>
                <a:latin typeface="Open Sans Ligh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CD144A75-07E7-45CD-8386-ED0BBEC459EB}" type="slidenum">
              <a:rPr lang="en-US" smtClean="0"/>
              <a:pPr>
                <a:defRPr/>
              </a:pPr>
              <a:t>‹#›</a:t>
            </a:fld>
            <a:endParaRPr lang="en-US" dirty="0"/>
          </a:p>
        </p:txBody>
      </p:sp>
      <p:sp>
        <p:nvSpPr>
          <p:cNvPr id="14" name="Date Placeholder 3">
            <a:extLst>
              <a:ext uri="{FF2B5EF4-FFF2-40B4-BE49-F238E27FC236}">
                <a16:creationId xmlns:a16="http://schemas.microsoft.com/office/drawing/2014/main" id="{80727679-CC1F-374F-DC0B-02C492A986BA}"/>
              </a:ext>
            </a:extLst>
          </p:cNvPr>
          <p:cNvSpPr>
            <a:spLocks noGrp="1"/>
          </p:cNvSpPr>
          <p:nvPr>
            <p:ph type="dt" sz="half" idx="10"/>
          </p:nvPr>
        </p:nvSpPr>
        <p:spPr>
          <a:xfrm>
            <a:off x="1042988" y="6335713"/>
            <a:ext cx="750887" cy="365125"/>
          </a:xfrm>
        </p:spPr>
        <p:txBody>
          <a:bodyPr/>
          <a:lstStyle>
            <a:lvl1pPr>
              <a:defRPr sz="700" smtClean="0">
                <a:latin typeface="Open Sans Light"/>
              </a:defRPr>
            </a:lvl1pPr>
          </a:lstStyle>
          <a:p>
            <a:pPr>
              <a:defRPr/>
            </a:pPr>
            <a:fld id="{928D0E80-99B6-429B-A5D1-7C08BAFC25F7}" type="datetimeFigureOut">
              <a:rPr lang="en-US"/>
              <a:pPr>
                <a:defRPr/>
              </a:pPr>
              <a:t>1/30/2024</a:t>
            </a:fld>
            <a:endParaRPr lang="en-US" dirty="0"/>
          </a:p>
        </p:txBody>
      </p:sp>
      <p:sp>
        <p:nvSpPr>
          <p:cNvPr id="15" name="Slide Number Placeholder 3">
            <a:extLst>
              <a:ext uri="{FF2B5EF4-FFF2-40B4-BE49-F238E27FC236}">
                <a16:creationId xmlns:a16="http://schemas.microsoft.com/office/drawing/2014/main" id="{DC058CF1-2833-E759-2812-1DAC2F15E609}"/>
              </a:ext>
            </a:extLst>
          </p:cNvPr>
          <p:cNvSpPr>
            <a:spLocks noGrp="1"/>
          </p:cNvSpPr>
          <p:nvPr>
            <p:ph type="sldNum" sz="quarter" idx="11"/>
          </p:nvPr>
        </p:nvSpPr>
        <p:spPr>
          <a:xfrm>
            <a:off x="9993313" y="6367463"/>
            <a:ext cx="503237" cy="365125"/>
          </a:xfrm>
        </p:spPr>
        <p:txBody>
          <a:bodyPr/>
          <a:lstStyle>
            <a:lvl1pPr>
              <a:defRPr>
                <a:latin typeface="Open Sans Light"/>
              </a:defRPr>
            </a:lvl1pPr>
          </a:lstStyle>
          <a:p>
            <a:pPr>
              <a:defRPr/>
            </a:pPr>
            <a:fld id="{F7AAC28D-D738-48F8-A2BB-B01F9EF21205}" type="slidenum">
              <a:rPr lang="en-US"/>
              <a:pPr>
                <a:defRPr/>
              </a:pPr>
              <a:t>‹#›</a:t>
            </a:fld>
            <a:endParaRPr lang="en-US" dirty="0"/>
          </a:p>
        </p:txBody>
      </p:sp>
    </p:spTree>
    <p:extLst>
      <p:ext uri="{BB962C8B-B14F-4D97-AF65-F5344CB8AC3E}">
        <p14:creationId xmlns:p14="http://schemas.microsoft.com/office/powerpoint/2010/main" val="186102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BACC3AB4-FCCA-3511-7008-D86464F35F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613" y="0"/>
            <a:ext cx="11241087"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ectangle 8">
            <a:extLst>
              <a:ext uri="{FF2B5EF4-FFF2-40B4-BE49-F238E27FC236}">
                <a16:creationId xmlns:a16="http://schemas.microsoft.com/office/drawing/2014/main" id="{2957913D-D3ED-629C-2BAC-F583773A1269}"/>
              </a:ext>
            </a:extLst>
          </p:cNvPr>
          <p:cNvGrpSpPr>
            <a:grpSpLocks/>
          </p:cNvGrpSpPr>
          <p:nvPr userDrawn="1"/>
        </p:nvGrpSpPr>
        <p:grpSpPr bwMode="auto">
          <a:xfrm>
            <a:off x="0" y="0"/>
            <a:ext cx="12204700" cy="6858000"/>
            <a:chOff x="0" y="0"/>
            <a:chExt cx="7688" cy="4320"/>
          </a:xfrm>
        </p:grpSpPr>
        <p:pic>
          <p:nvPicPr>
            <p:cNvPr id="4" name="Rectangle 8">
              <a:extLst>
                <a:ext uri="{FF2B5EF4-FFF2-40B4-BE49-F238E27FC236}">
                  <a16:creationId xmlns:a16="http://schemas.microsoft.com/office/drawing/2014/main" id="{A4C6764D-7E46-DE67-D565-62E5F88EDE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8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09A635A2-EA4C-D020-FFAC-1CDF98B84D48}"/>
                </a:ext>
              </a:extLst>
            </p:cNvPr>
            <p:cNvSpPr txBox="1">
              <a:spLocks noChangeArrowheads="1"/>
            </p:cNvSpPr>
            <p:nvPr/>
          </p:nvSpPr>
          <p:spPr bwMode="auto">
            <a:xfrm>
              <a:off x="0" y="0"/>
              <a:ext cx="7680" cy="4001"/>
            </a:xfrm>
            <a:prstGeom prst="rect">
              <a:avLst/>
            </a:prstGeom>
            <a:solidFill>
              <a:srgbClr val="FFFFFF">
                <a:alpha val="3922"/>
              </a:srgb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FFFFF"/>
                </a:solidFill>
              </a:endParaRPr>
            </a:p>
          </p:txBody>
        </p:sp>
      </p:grpSp>
      <p:pic>
        <p:nvPicPr>
          <p:cNvPr id="6" name="Picture 11" descr="A logo with blue dots&#10;&#10;Description automatically generated">
            <a:extLst>
              <a:ext uri="{FF2B5EF4-FFF2-40B4-BE49-F238E27FC236}">
                <a16:creationId xmlns:a16="http://schemas.microsoft.com/office/drawing/2014/main" id="{8355DB12-2AE5-6EA4-E2BF-DC8EA830E31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7FEB866-FCC6-4D4D-AEBA-6614F5951834}"/>
              </a:ext>
            </a:extLst>
          </p:cNvPr>
          <p:cNvSpPr/>
          <p:nvPr userDrawn="1"/>
        </p:nvSpPr>
        <p:spPr>
          <a:xfrm>
            <a:off x="0"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C1F8F01F-CEA0-6825-430D-0EFF1AF629B8}"/>
              </a:ext>
            </a:extLst>
          </p:cNvPr>
          <p:cNvSpPr/>
          <p:nvPr userDrawn="1"/>
        </p:nvSpPr>
        <p:spPr>
          <a:xfrm>
            <a:off x="10206038" y="6370638"/>
            <a:ext cx="1985962" cy="48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Imatge 2">
            <a:extLst>
              <a:ext uri="{FF2B5EF4-FFF2-40B4-BE49-F238E27FC236}">
                <a16:creationId xmlns:a16="http://schemas.microsoft.com/office/drawing/2014/main" id="{C3C7903C-5403-4F3B-F724-034C4703C8E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2188" y="3186113"/>
            <a:ext cx="409416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63A83FBD-92A1-4120-6008-C87558BE0518}"/>
              </a:ext>
            </a:extLst>
          </p:cNvPr>
          <p:cNvSpPr>
            <a:spLocks noGrp="1"/>
          </p:cNvSpPr>
          <p:nvPr>
            <p:ph type="dt" sz="half" idx="10"/>
          </p:nvPr>
        </p:nvSpPr>
        <p:spPr>
          <a:xfrm>
            <a:off x="0" y="6351588"/>
            <a:ext cx="1484313" cy="365125"/>
          </a:xfrm>
        </p:spPr>
        <p:txBody>
          <a:bodyPr/>
          <a:lstStyle>
            <a:lvl1pPr>
              <a:defRPr/>
            </a:lvl1pPr>
          </a:lstStyle>
          <a:p>
            <a:pPr>
              <a:defRPr/>
            </a:pPr>
            <a:fld id="{19FA7CAC-1A32-4A98-92F9-23E867FF8B81}" type="datetimeFigureOut">
              <a:rPr lang="en-US"/>
              <a:pPr>
                <a:defRPr/>
              </a:pPr>
              <a:t>1/30/2024</a:t>
            </a:fld>
            <a:endParaRPr lang="en-US" dirty="0"/>
          </a:p>
        </p:txBody>
      </p:sp>
      <p:sp>
        <p:nvSpPr>
          <p:cNvPr id="11" name="Slide Number Placeholder 5">
            <a:extLst>
              <a:ext uri="{FF2B5EF4-FFF2-40B4-BE49-F238E27FC236}">
                <a16:creationId xmlns:a16="http://schemas.microsoft.com/office/drawing/2014/main" id="{8B3A003A-EBD9-C3F2-F1A1-F7A38D9B7173}"/>
              </a:ext>
            </a:extLst>
          </p:cNvPr>
          <p:cNvSpPr>
            <a:spLocks noGrp="1"/>
          </p:cNvSpPr>
          <p:nvPr>
            <p:ph type="sldNum" sz="quarter" idx="11"/>
          </p:nvPr>
        </p:nvSpPr>
        <p:spPr>
          <a:xfrm>
            <a:off x="9913938" y="6391275"/>
            <a:ext cx="2076450" cy="365125"/>
          </a:xfrm>
        </p:spPr>
        <p:txBody>
          <a:bodyPr/>
          <a:lstStyle>
            <a:lvl1pPr>
              <a:defRPr/>
            </a:lvl1pPr>
          </a:lstStyle>
          <a:p>
            <a:pPr>
              <a:defRPr/>
            </a:pPr>
            <a:fld id="{0C9407A9-79BD-481D-A1E4-0E293DB5E7E1}" type="slidenum">
              <a:rPr lang="en-US"/>
              <a:pPr>
                <a:defRPr/>
              </a:pPr>
              <a:t>‹#›</a:t>
            </a:fld>
            <a:endParaRPr lang="en-US" dirty="0"/>
          </a:p>
        </p:txBody>
      </p:sp>
    </p:spTree>
    <p:extLst>
      <p:ext uri="{BB962C8B-B14F-4D97-AF65-F5344CB8AC3E}">
        <p14:creationId xmlns:p14="http://schemas.microsoft.com/office/powerpoint/2010/main" val="55496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1930390E-81B3-5E4B-D03D-4D4E1B8349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613" y="0"/>
            <a:ext cx="11241087"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A logo with blue dots&#10;&#10;Description automatically generated">
            <a:extLst>
              <a:ext uri="{FF2B5EF4-FFF2-40B4-BE49-F238E27FC236}">
                <a16:creationId xmlns:a16="http://schemas.microsoft.com/office/drawing/2014/main" id="{E6745914-124A-4AA2-0528-575C37EDA8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97E8FD9-2171-76D0-20C7-FB0696C49CBE}"/>
              </a:ext>
            </a:extLst>
          </p:cNvPr>
          <p:cNvSpPr/>
          <p:nvPr userDrawn="1"/>
        </p:nvSpPr>
        <p:spPr>
          <a:xfrm>
            <a:off x="0"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4E46F4EC-9267-9C72-0112-9165ACBC3EA5}"/>
              </a:ext>
            </a:extLst>
          </p:cNvPr>
          <p:cNvSpPr/>
          <p:nvPr userDrawn="1"/>
        </p:nvSpPr>
        <p:spPr>
          <a:xfrm>
            <a:off x="10206038" y="6370638"/>
            <a:ext cx="1985962" cy="48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1" descr="A black background with white text&#10;&#10;Description automatically generated">
            <a:extLst>
              <a:ext uri="{FF2B5EF4-FFF2-40B4-BE49-F238E27FC236}">
                <a16:creationId xmlns:a16="http://schemas.microsoft.com/office/drawing/2014/main" id="{F58B7247-5920-E499-B30C-6681FF4987C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80525" y="5249863"/>
            <a:ext cx="26638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DED9FCCD-9D79-902F-8833-DD28EAE8E078}"/>
              </a:ext>
            </a:extLst>
          </p:cNvPr>
          <p:cNvSpPr>
            <a:spLocks noGrp="1"/>
          </p:cNvSpPr>
          <p:nvPr>
            <p:ph type="dt" sz="half" idx="10"/>
          </p:nvPr>
        </p:nvSpPr>
        <p:spPr/>
        <p:txBody>
          <a:bodyPr/>
          <a:lstStyle>
            <a:lvl1pPr>
              <a:defRPr/>
            </a:lvl1pPr>
          </a:lstStyle>
          <a:p>
            <a:pPr>
              <a:defRPr/>
            </a:pPr>
            <a:fld id="{14B11701-CCF1-49A0-AF1B-17DFA377F61B}" type="datetimeFigureOut">
              <a:rPr lang="en-US"/>
              <a:pPr>
                <a:defRPr/>
              </a:pPr>
              <a:t>1/30/2024</a:t>
            </a:fld>
            <a:endParaRPr lang="en-US"/>
          </a:p>
        </p:txBody>
      </p:sp>
      <p:sp>
        <p:nvSpPr>
          <p:cNvPr id="8" name="Slide Number Placeholder 5">
            <a:extLst>
              <a:ext uri="{FF2B5EF4-FFF2-40B4-BE49-F238E27FC236}">
                <a16:creationId xmlns:a16="http://schemas.microsoft.com/office/drawing/2014/main" id="{5A8F04B0-DAC1-B890-5378-E59135AFD434}"/>
              </a:ext>
            </a:extLst>
          </p:cNvPr>
          <p:cNvSpPr>
            <a:spLocks noGrp="1"/>
          </p:cNvSpPr>
          <p:nvPr>
            <p:ph type="sldNum" sz="quarter" idx="11"/>
          </p:nvPr>
        </p:nvSpPr>
        <p:spPr>
          <a:xfrm>
            <a:off x="9913938" y="6391275"/>
            <a:ext cx="1985962" cy="365125"/>
          </a:xfrm>
        </p:spPr>
        <p:txBody>
          <a:bodyPr/>
          <a:lstStyle>
            <a:lvl1pPr>
              <a:defRPr/>
            </a:lvl1pPr>
          </a:lstStyle>
          <a:p>
            <a:pPr>
              <a:defRPr/>
            </a:pPr>
            <a:fld id="{41A41D16-13F4-469B-A5A8-6D14C2E01B27}" type="slidenum">
              <a:rPr lang="en-US"/>
              <a:pPr>
                <a:defRPr/>
              </a:pPr>
              <a:t>‹#›</a:t>
            </a:fld>
            <a:endParaRPr lang="en-US"/>
          </a:p>
        </p:txBody>
      </p:sp>
    </p:spTree>
    <p:extLst>
      <p:ext uri="{BB962C8B-B14F-4D97-AF65-F5344CB8AC3E}">
        <p14:creationId xmlns:p14="http://schemas.microsoft.com/office/powerpoint/2010/main" val="243842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A50090-1BAC-2F93-A972-E2F5BDD96B4D}"/>
              </a:ext>
            </a:extLst>
          </p:cNvPr>
          <p:cNvSpPr>
            <a:spLocks noGrp="1"/>
          </p:cNvSpPr>
          <p:nvPr>
            <p:ph type="dt" sz="half" idx="10"/>
          </p:nvPr>
        </p:nvSpPr>
        <p:spPr/>
        <p:txBody>
          <a:bodyPr/>
          <a:lstStyle>
            <a:lvl1pPr>
              <a:defRPr/>
            </a:lvl1pPr>
          </a:lstStyle>
          <a:p>
            <a:pPr>
              <a:defRPr/>
            </a:pPr>
            <a:fld id="{9ED7D398-3767-442F-9973-B69F3E4C140B}" type="datetimeFigureOut">
              <a:rPr lang="en-US"/>
              <a:pPr>
                <a:defRPr/>
              </a:pPr>
              <a:t>1/30/2024</a:t>
            </a:fld>
            <a:endParaRPr lang="en-US" dirty="0"/>
          </a:p>
        </p:txBody>
      </p:sp>
      <p:sp>
        <p:nvSpPr>
          <p:cNvPr id="5" name="Slide Number Placeholder 5">
            <a:extLst>
              <a:ext uri="{FF2B5EF4-FFF2-40B4-BE49-F238E27FC236}">
                <a16:creationId xmlns:a16="http://schemas.microsoft.com/office/drawing/2014/main" id="{E77C416C-8579-24B9-CB0C-0BE60A7BE66C}"/>
              </a:ext>
            </a:extLst>
          </p:cNvPr>
          <p:cNvSpPr>
            <a:spLocks noGrp="1"/>
          </p:cNvSpPr>
          <p:nvPr>
            <p:ph type="sldNum" sz="quarter" idx="11"/>
          </p:nvPr>
        </p:nvSpPr>
        <p:spPr/>
        <p:txBody>
          <a:bodyPr/>
          <a:lstStyle>
            <a:lvl1pPr>
              <a:defRPr/>
            </a:lvl1pPr>
          </a:lstStyle>
          <a:p>
            <a:pPr>
              <a:defRPr/>
            </a:pPr>
            <a:fld id="{F1294C1C-AD9B-441D-8F74-757E6E1399CC}" type="slidenum">
              <a:rPr lang="en-US"/>
              <a:pPr>
                <a:defRPr/>
              </a:pPr>
              <a:t>‹#›</a:t>
            </a:fld>
            <a:endParaRPr lang="en-US" dirty="0"/>
          </a:p>
        </p:txBody>
      </p:sp>
    </p:spTree>
    <p:extLst>
      <p:ext uri="{BB962C8B-B14F-4D97-AF65-F5344CB8AC3E}">
        <p14:creationId xmlns:p14="http://schemas.microsoft.com/office/powerpoint/2010/main" val="266524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A logo with blue dots&#10;&#10;Description automatically generated">
            <a:extLst>
              <a:ext uri="{FF2B5EF4-FFF2-40B4-BE49-F238E27FC236}">
                <a16:creationId xmlns:a16="http://schemas.microsoft.com/office/drawing/2014/main" id="{FFF70BE1-A556-728C-C75A-ED7A5D0E4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2613" y="0"/>
            <a:ext cx="2806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 black background with white text&#10;&#10;Description automatically generated">
            <a:extLst>
              <a:ext uri="{FF2B5EF4-FFF2-40B4-BE49-F238E27FC236}">
                <a16:creationId xmlns:a16="http://schemas.microsoft.com/office/drawing/2014/main" id="{96D3FCD1-C5BB-A094-966A-0BE4650CC3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4975" y="676275"/>
            <a:ext cx="24193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68FE3F3-2E23-07A0-2CBA-4015A13B431E}"/>
              </a:ext>
            </a:extLst>
          </p:cNvPr>
          <p:cNvSpPr/>
          <p:nvPr userDrawn="1"/>
        </p:nvSpPr>
        <p:spPr>
          <a:xfrm>
            <a:off x="0" y="6192838"/>
            <a:ext cx="12192000" cy="66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Agrupa 17">
            <a:extLst>
              <a:ext uri="{FF2B5EF4-FFF2-40B4-BE49-F238E27FC236}">
                <a16:creationId xmlns:a16="http://schemas.microsoft.com/office/drawing/2014/main" id="{216E0144-81B9-D28C-F18F-11D378E2BFAA}"/>
              </a:ext>
            </a:extLst>
          </p:cNvPr>
          <p:cNvGrpSpPr>
            <a:grpSpLocks/>
          </p:cNvGrpSpPr>
          <p:nvPr userDrawn="1"/>
        </p:nvGrpSpPr>
        <p:grpSpPr bwMode="auto">
          <a:xfrm>
            <a:off x="1704975" y="6232525"/>
            <a:ext cx="8286750" cy="609600"/>
            <a:chOff x="958651" y="3322150"/>
            <a:chExt cx="10259862" cy="725941"/>
          </a:xfrm>
        </p:grpSpPr>
        <p:pic>
          <p:nvPicPr>
            <p:cNvPr id="8" name="Picture 11" descr="A logo with a black background&#10;&#10;Description automatically generated">
              <a:extLst>
                <a:ext uri="{FF2B5EF4-FFF2-40B4-BE49-F238E27FC236}">
                  <a16:creationId xmlns:a16="http://schemas.microsoft.com/office/drawing/2014/main" id="{12635405-853D-58C1-FBFE-4966B86285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5869" y="3322150"/>
              <a:ext cx="462569" cy="7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 white card with black text&#10;&#10;Description automatically generated">
              <a:extLst>
                <a:ext uri="{FF2B5EF4-FFF2-40B4-BE49-F238E27FC236}">
                  <a16:creationId xmlns:a16="http://schemas.microsoft.com/office/drawing/2014/main" id="{1EFD1A38-834E-2B30-D47C-69486BE84C9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70205" y="3498063"/>
              <a:ext cx="1095709"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14">
              <a:extLst>
                <a:ext uri="{FF2B5EF4-FFF2-40B4-BE49-F238E27FC236}">
                  <a16:creationId xmlns:a16="http://schemas.microsoft.com/office/drawing/2014/main" id="{30B5698E-473A-F97A-B0DC-F823ED11C5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t="25000" b="24519"/>
            <a:stretch>
              <a:fillRect/>
            </a:stretch>
          </p:blipFill>
          <p:spPr bwMode="auto">
            <a:xfrm>
              <a:off x="9103668" y="3409068"/>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A black and white logo&#10;&#10;Description automatically generated">
              <a:extLst>
                <a:ext uri="{FF2B5EF4-FFF2-40B4-BE49-F238E27FC236}">
                  <a16:creationId xmlns:a16="http://schemas.microsoft.com/office/drawing/2014/main" id="{F8C78AA6-957A-97B9-3F4A-499FA628DD3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52302" y="3529008"/>
              <a:ext cx="1512941" cy="4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A black background with a black square&#10;&#10;Description automatically generated with medium confidence">
              <a:extLst>
                <a:ext uri="{FF2B5EF4-FFF2-40B4-BE49-F238E27FC236}">
                  <a16:creationId xmlns:a16="http://schemas.microsoft.com/office/drawing/2014/main" id="{AEA83637-F888-A7BE-FB44-068B68F2043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651" y="3506907"/>
              <a:ext cx="1678133"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A grey and black logo&#10;&#10;Description automatically generated">
              <a:extLst>
                <a:ext uri="{FF2B5EF4-FFF2-40B4-BE49-F238E27FC236}">
                  <a16:creationId xmlns:a16="http://schemas.microsoft.com/office/drawing/2014/main" id="{0363AC60-0648-1584-7E58-2EDE773B665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31703" y="346130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A black and grey logo&#10;&#10;Description automatically generated">
              <a:extLst>
                <a:ext uri="{FF2B5EF4-FFF2-40B4-BE49-F238E27FC236}">
                  <a16:creationId xmlns:a16="http://schemas.microsoft.com/office/drawing/2014/main" id="{D9C87C52-6DC7-E888-6ACA-F50B8E61FB4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94483" y="3503547"/>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descr="A logo with a square and x&#10;&#10;Description automatically generated">
              <a:extLst>
                <a:ext uri="{FF2B5EF4-FFF2-40B4-BE49-F238E27FC236}">
                  <a16:creationId xmlns:a16="http://schemas.microsoft.com/office/drawing/2014/main" id="{9B425828-A018-9C1A-4389-D7923643C36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630111" y="3329164"/>
              <a:ext cx="588402" cy="6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6" name="Date Placeholder 3">
            <a:extLst>
              <a:ext uri="{FF2B5EF4-FFF2-40B4-BE49-F238E27FC236}">
                <a16:creationId xmlns:a16="http://schemas.microsoft.com/office/drawing/2014/main" id="{10C3FE04-F0EA-9F82-EE2E-2F924EBCAA3C}"/>
              </a:ext>
            </a:extLst>
          </p:cNvPr>
          <p:cNvSpPr>
            <a:spLocks noGrp="1"/>
          </p:cNvSpPr>
          <p:nvPr>
            <p:ph type="dt" sz="half" idx="10"/>
          </p:nvPr>
        </p:nvSpPr>
        <p:spPr/>
        <p:txBody>
          <a:bodyPr/>
          <a:lstStyle>
            <a:lvl1pPr>
              <a:defRPr/>
            </a:lvl1pPr>
          </a:lstStyle>
          <a:p>
            <a:pPr>
              <a:defRPr/>
            </a:pPr>
            <a:fld id="{7BA9F56C-36A8-44D6-8355-993BB39AF819}" type="datetimeFigureOut">
              <a:rPr lang="en-US"/>
              <a:pPr>
                <a:defRPr/>
              </a:pPr>
              <a:t>1/30/2024</a:t>
            </a:fld>
            <a:endParaRPr lang="en-US" dirty="0"/>
          </a:p>
        </p:txBody>
      </p:sp>
      <p:sp>
        <p:nvSpPr>
          <p:cNvPr id="17" name="Slide Number Placeholder 5">
            <a:extLst>
              <a:ext uri="{FF2B5EF4-FFF2-40B4-BE49-F238E27FC236}">
                <a16:creationId xmlns:a16="http://schemas.microsoft.com/office/drawing/2014/main" id="{821B4C6D-D4B8-E4A9-6826-9BEA6F39BCAB}"/>
              </a:ext>
            </a:extLst>
          </p:cNvPr>
          <p:cNvSpPr>
            <a:spLocks noGrp="1"/>
          </p:cNvSpPr>
          <p:nvPr>
            <p:ph type="sldNum" sz="quarter" idx="11"/>
          </p:nvPr>
        </p:nvSpPr>
        <p:spPr/>
        <p:txBody>
          <a:bodyPr/>
          <a:lstStyle>
            <a:lvl1pPr>
              <a:defRPr/>
            </a:lvl1pPr>
          </a:lstStyle>
          <a:p>
            <a:pPr>
              <a:defRPr/>
            </a:pPr>
            <a:fld id="{39C2F564-AA67-452D-8083-550F17A62B40}" type="slidenum">
              <a:rPr lang="en-US"/>
              <a:pPr>
                <a:defRPr/>
              </a:pPr>
              <a:t>‹#›</a:t>
            </a:fld>
            <a:endParaRPr lang="en-US" dirty="0"/>
          </a:p>
        </p:txBody>
      </p:sp>
    </p:spTree>
    <p:extLst>
      <p:ext uri="{BB962C8B-B14F-4D97-AF65-F5344CB8AC3E}">
        <p14:creationId xmlns:p14="http://schemas.microsoft.com/office/powerpoint/2010/main" val="48749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D3B5213-D4EB-5820-0FAC-458039BDF164}"/>
              </a:ext>
            </a:extLst>
          </p:cNvPr>
          <p:cNvSpPr>
            <a:spLocks noGrp="1"/>
          </p:cNvSpPr>
          <p:nvPr>
            <p:ph type="dt" sz="half" idx="10"/>
          </p:nvPr>
        </p:nvSpPr>
        <p:spPr/>
        <p:txBody>
          <a:bodyPr/>
          <a:lstStyle>
            <a:lvl1pPr>
              <a:defRPr/>
            </a:lvl1pPr>
          </a:lstStyle>
          <a:p>
            <a:pPr>
              <a:defRPr/>
            </a:pPr>
            <a:fld id="{F641C009-57A3-46DC-9745-658B93DF83C9}" type="datetimeFigureOut">
              <a:rPr lang="en-US"/>
              <a:pPr>
                <a:defRPr/>
              </a:pPr>
              <a:t>1/30/2024</a:t>
            </a:fld>
            <a:endParaRPr lang="en-US" dirty="0"/>
          </a:p>
        </p:txBody>
      </p:sp>
      <p:sp>
        <p:nvSpPr>
          <p:cNvPr id="6" name="Slide Number Placeholder 5">
            <a:extLst>
              <a:ext uri="{FF2B5EF4-FFF2-40B4-BE49-F238E27FC236}">
                <a16:creationId xmlns:a16="http://schemas.microsoft.com/office/drawing/2014/main" id="{329D5776-276B-F2C2-A40F-6DAA8B48DD07}"/>
              </a:ext>
            </a:extLst>
          </p:cNvPr>
          <p:cNvSpPr>
            <a:spLocks noGrp="1"/>
          </p:cNvSpPr>
          <p:nvPr>
            <p:ph type="sldNum" sz="quarter" idx="11"/>
          </p:nvPr>
        </p:nvSpPr>
        <p:spPr/>
        <p:txBody>
          <a:bodyPr/>
          <a:lstStyle>
            <a:lvl1pPr>
              <a:defRPr/>
            </a:lvl1pPr>
          </a:lstStyle>
          <a:p>
            <a:pPr>
              <a:defRPr/>
            </a:pPr>
            <a:fld id="{884A50D4-FF4B-4C02-80E1-87BD5094DBDF}" type="slidenum">
              <a:rPr lang="en-US"/>
              <a:pPr>
                <a:defRPr/>
              </a:pPr>
              <a:t>‹#›</a:t>
            </a:fld>
            <a:endParaRPr lang="en-US" dirty="0"/>
          </a:p>
        </p:txBody>
      </p:sp>
    </p:spTree>
    <p:extLst>
      <p:ext uri="{BB962C8B-B14F-4D97-AF65-F5344CB8AC3E}">
        <p14:creationId xmlns:p14="http://schemas.microsoft.com/office/powerpoint/2010/main" val="201089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E3EBFF03-DC5D-8167-D464-4E207B524C30}"/>
              </a:ext>
            </a:extLst>
          </p:cNvPr>
          <p:cNvSpPr>
            <a:spLocks noGrp="1"/>
          </p:cNvSpPr>
          <p:nvPr>
            <p:ph type="dt" sz="half" idx="10"/>
          </p:nvPr>
        </p:nvSpPr>
        <p:spPr/>
        <p:txBody>
          <a:bodyPr/>
          <a:lstStyle>
            <a:lvl1pPr>
              <a:defRPr/>
            </a:lvl1pPr>
          </a:lstStyle>
          <a:p>
            <a:pPr>
              <a:defRPr/>
            </a:pPr>
            <a:fld id="{E3A3A65F-C2C8-47C8-9C3D-548AA421CA27}" type="datetimeFigureOut">
              <a:rPr lang="en-US"/>
              <a:pPr>
                <a:defRPr/>
              </a:pPr>
              <a:t>1/30/2024</a:t>
            </a:fld>
            <a:endParaRPr lang="en-US" dirty="0"/>
          </a:p>
        </p:txBody>
      </p:sp>
      <p:sp>
        <p:nvSpPr>
          <p:cNvPr id="8" name="Slide Number Placeholder 5">
            <a:extLst>
              <a:ext uri="{FF2B5EF4-FFF2-40B4-BE49-F238E27FC236}">
                <a16:creationId xmlns:a16="http://schemas.microsoft.com/office/drawing/2014/main" id="{94D94DD5-3920-F73D-E67E-F854B023AC74}"/>
              </a:ext>
            </a:extLst>
          </p:cNvPr>
          <p:cNvSpPr>
            <a:spLocks noGrp="1"/>
          </p:cNvSpPr>
          <p:nvPr>
            <p:ph type="sldNum" sz="quarter" idx="11"/>
          </p:nvPr>
        </p:nvSpPr>
        <p:spPr/>
        <p:txBody>
          <a:bodyPr/>
          <a:lstStyle>
            <a:lvl1pPr>
              <a:defRPr/>
            </a:lvl1pPr>
          </a:lstStyle>
          <a:p>
            <a:pPr>
              <a:defRPr/>
            </a:pPr>
            <a:fld id="{64E7A0EA-6B79-436E-8240-6898C8BA0DC2}" type="slidenum">
              <a:rPr lang="en-US"/>
              <a:pPr>
                <a:defRPr/>
              </a:pPr>
              <a:t>‹#›</a:t>
            </a:fld>
            <a:endParaRPr lang="en-US" dirty="0"/>
          </a:p>
        </p:txBody>
      </p:sp>
    </p:spTree>
    <p:extLst>
      <p:ext uri="{BB962C8B-B14F-4D97-AF65-F5344CB8AC3E}">
        <p14:creationId xmlns:p14="http://schemas.microsoft.com/office/powerpoint/2010/main" val="128053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3D944C24-1B0E-BD1F-3806-2FC1EC9BD9D4}"/>
              </a:ext>
            </a:extLst>
          </p:cNvPr>
          <p:cNvSpPr>
            <a:spLocks noGrp="1"/>
          </p:cNvSpPr>
          <p:nvPr>
            <p:ph type="dt" sz="half" idx="10"/>
          </p:nvPr>
        </p:nvSpPr>
        <p:spPr>
          <a:xfrm>
            <a:off x="1042988" y="6335713"/>
            <a:ext cx="1058862" cy="365125"/>
          </a:xfrm>
        </p:spPr>
        <p:txBody>
          <a:bodyPr/>
          <a:lstStyle>
            <a:lvl1pPr>
              <a:defRPr/>
            </a:lvl1pPr>
          </a:lstStyle>
          <a:p>
            <a:pPr>
              <a:defRPr/>
            </a:pPr>
            <a:fld id="{51BD92F6-D641-4D93-87A8-359ED0112259}" type="datetimeFigureOut">
              <a:rPr lang="en-US"/>
              <a:pPr>
                <a:defRPr/>
              </a:pPr>
              <a:t>1/30/2024</a:t>
            </a:fld>
            <a:endParaRPr lang="en-US" dirty="0"/>
          </a:p>
        </p:txBody>
      </p:sp>
      <p:sp>
        <p:nvSpPr>
          <p:cNvPr id="4" name="Slide Number Placeholder 5">
            <a:extLst>
              <a:ext uri="{FF2B5EF4-FFF2-40B4-BE49-F238E27FC236}">
                <a16:creationId xmlns:a16="http://schemas.microsoft.com/office/drawing/2014/main" id="{325EF0D0-EA48-E0FB-94A7-B4635C0D5063}"/>
              </a:ext>
            </a:extLst>
          </p:cNvPr>
          <p:cNvSpPr>
            <a:spLocks noGrp="1"/>
          </p:cNvSpPr>
          <p:nvPr>
            <p:ph type="sldNum" sz="quarter" idx="11"/>
          </p:nvPr>
        </p:nvSpPr>
        <p:spPr/>
        <p:txBody>
          <a:bodyPr/>
          <a:lstStyle>
            <a:lvl1pPr>
              <a:defRPr/>
            </a:lvl1pPr>
          </a:lstStyle>
          <a:p>
            <a:pPr>
              <a:defRPr/>
            </a:pPr>
            <a:fld id="{C25E988E-0351-43E0-A4A1-2124B7485916}" type="slidenum">
              <a:rPr lang="en-US"/>
              <a:pPr>
                <a:defRPr/>
              </a:pPr>
              <a:t>‹#›</a:t>
            </a:fld>
            <a:endParaRPr lang="en-US" dirty="0"/>
          </a:p>
        </p:txBody>
      </p:sp>
    </p:spTree>
    <p:extLst>
      <p:ext uri="{BB962C8B-B14F-4D97-AF65-F5344CB8AC3E}">
        <p14:creationId xmlns:p14="http://schemas.microsoft.com/office/powerpoint/2010/main" val="66796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A blurry image of a blue and green circle&#10;&#10;Description automatically generated">
            <a:extLst>
              <a:ext uri="{FF2B5EF4-FFF2-40B4-BE49-F238E27FC236}">
                <a16:creationId xmlns:a16="http://schemas.microsoft.com/office/drawing/2014/main" id="{A25DECD7-D251-7108-CF66-786D64F98C59}"/>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169863"/>
            <a:ext cx="12192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Rectangle 8">
            <a:extLst>
              <a:ext uri="{FF2B5EF4-FFF2-40B4-BE49-F238E27FC236}">
                <a16:creationId xmlns:a16="http://schemas.microsoft.com/office/drawing/2014/main" id="{57A3174D-0C00-8E90-F605-85CD4C5FD6F9}"/>
              </a:ext>
            </a:extLst>
          </p:cNvPr>
          <p:cNvGrpSpPr>
            <a:grpSpLocks/>
          </p:cNvGrpSpPr>
          <p:nvPr userDrawn="1"/>
        </p:nvGrpSpPr>
        <p:grpSpPr bwMode="auto">
          <a:xfrm>
            <a:off x="0" y="-641350"/>
            <a:ext cx="12204700" cy="6858000"/>
            <a:chOff x="0" y="0"/>
            <a:chExt cx="7688" cy="4320"/>
          </a:xfrm>
        </p:grpSpPr>
        <p:pic>
          <p:nvPicPr>
            <p:cNvPr id="1036" name="Rectangle 8">
              <a:extLst>
                <a:ext uri="{FF2B5EF4-FFF2-40B4-BE49-F238E27FC236}">
                  <a16:creationId xmlns:a16="http://schemas.microsoft.com/office/drawing/2014/main" id="{1ED6CA96-A350-11B7-C2AD-7826BCEE2649}"/>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768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a16="http://schemas.microsoft.com/office/drawing/2014/main" id="{3C41BAF6-789F-016F-36C6-7DC0C01C3E3B}"/>
                </a:ext>
              </a:extLst>
            </p:cNvPr>
            <p:cNvSpPr txBox="1">
              <a:spLocks noChangeArrowheads="1"/>
            </p:cNvSpPr>
            <p:nvPr/>
          </p:nvSpPr>
          <p:spPr bwMode="auto">
            <a:xfrm>
              <a:off x="0" y="0"/>
              <a:ext cx="7680" cy="432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FFFFF"/>
                </a:solidFill>
              </a:endParaRPr>
            </a:p>
          </p:txBody>
        </p:sp>
      </p:grpSp>
      <p:sp>
        <p:nvSpPr>
          <p:cNvPr id="1028" name="Title Placeholder 1">
            <a:extLst>
              <a:ext uri="{FF2B5EF4-FFF2-40B4-BE49-F238E27FC236}">
                <a16:creationId xmlns:a16="http://schemas.microsoft.com/office/drawing/2014/main" id="{6FEDE933-6EB4-DC1C-3E94-B9512B8D45F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9" name="Text Placeholder 2">
            <a:extLst>
              <a:ext uri="{FF2B5EF4-FFF2-40B4-BE49-F238E27FC236}">
                <a16:creationId xmlns:a16="http://schemas.microsoft.com/office/drawing/2014/main" id="{7AC7BF5D-912B-42F2-C2DF-82D608922FA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BA203740-5038-F47E-F914-596CC5BF2D7A}"/>
              </a:ext>
            </a:extLst>
          </p:cNvPr>
          <p:cNvSpPr>
            <a:spLocks noGrp="1"/>
          </p:cNvSpPr>
          <p:nvPr>
            <p:ph type="dt" sz="half" idx="2"/>
          </p:nvPr>
        </p:nvSpPr>
        <p:spPr>
          <a:xfrm>
            <a:off x="1042988" y="6335713"/>
            <a:ext cx="1042987" cy="365125"/>
          </a:xfrm>
          <a:prstGeom prst="rect">
            <a:avLst/>
          </a:prstGeom>
        </p:spPr>
        <p:txBody>
          <a:bodyPr vert="horz" lIns="91440" tIns="45720" rIns="91440" bIns="45720" rtlCol="0" anchor="ctr"/>
          <a:lstStyle>
            <a:lvl1pPr algn="l" eaLnBrk="1" fontAlgn="auto" hangingPunct="1">
              <a:spcBef>
                <a:spcPts val="0"/>
              </a:spcBef>
              <a:spcAft>
                <a:spcPts val="0"/>
              </a:spcAft>
              <a:defRPr sz="1050" smtClean="0">
                <a:solidFill>
                  <a:schemeClr val="tx1">
                    <a:tint val="75000"/>
                  </a:schemeClr>
                </a:solidFill>
                <a:latin typeface="Open Sans Light"/>
              </a:defRPr>
            </a:lvl1pPr>
          </a:lstStyle>
          <a:p>
            <a:pPr>
              <a:defRPr/>
            </a:pPr>
            <a:fld id="{D900DF9D-8B52-49FA-BAC5-A5817CF25E91}" type="datetimeFigureOut">
              <a:rPr lang="en-US"/>
              <a:pPr>
                <a:defRPr/>
              </a:pPr>
              <a:t>1/30/2024</a:t>
            </a:fld>
            <a:endParaRPr lang="en-US" dirty="0"/>
          </a:p>
        </p:txBody>
      </p:sp>
      <p:sp>
        <p:nvSpPr>
          <p:cNvPr id="6" name="Slide Number Placeholder 5">
            <a:extLst>
              <a:ext uri="{FF2B5EF4-FFF2-40B4-BE49-F238E27FC236}">
                <a16:creationId xmlns:a16="http://schemas.microsoft.com/office/drawing/2014/main" id="{6E614A11-284D-7E4B-A823-EC4215EBA992}"/>
              </a:ext>
            </a:extLst>
          </p:cNvPr>
          <p:cNvSpPr>
            <a:spLocks noGrp="1"/>
          </p:cNvSpPr>
          <p:nvPr>
            <p:ph type="sldNum" sz="quarter" idx="4"/>
          </p:nvPr>
        </p:nvSpPr>
        <p:spPr>
          <a:xfrm>
            <a:off x="9913938" y="6391275"/>
            <a:ext cx="434975"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Open Sans Light"/>
              </a:defRPr>
            </a:lvl1pPr>
          </a:lstStyle>
          <a:p>
            <a:pPr>
              <a:defRPr/>
            </a:pPr>
            <a:fld id="{66453FF9-78EA-4F6D-9213-65D67FCC3C2C}" type="slidenum">
              <a:rPr lang="en-US"/>
              <a:pPr>
                <a:defRPr/>
              </a:pPr>
              <a:t>‹#›</a:t>
            </a:fld>
            <a:endParaRPr lang="en-US" dirty="0"/>
          </a:p>
        </p:txBody>
      </p:sp>
      <p:pic>
        <p:nvPicPr>
          <p:cNvPr id="1032" name="Picture 7" descr="A blue and green dots with black text&#10;&#10;Description automatically generated">
            <a:extLst>
              <a:ext uri="{FF2B5EF4-FFF2-40B4-BE49-F238E27FC236}">
                <a16:creationId xmlns:a16="http://schemas.microsoft.com/office/drawing/2014/main" id="{5617018F-EDDE-1290-701B-CE6241D1CC43}"/>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8575" y="6200775"/>
            <a:ext cx="10429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Blue text on a black background&#10;&#10;Description automatically generated">
            <a:extLst>
              <a:ext uri="{FF2B5EF4-FFF2-40B4-BE49-F238E27FC236}">
                <a16:creationId xmlns:a16="http://schemas.microsoft.com/office/drawing/2014/main" id="{3F6A41FF-31C8-62BA-53AE-02C73B4C157E}"/>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0431463" y="6389688"/>
            <a:ext cx="16049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0CFC59CC-94CF-7AE0-F450-723A3E9CA0A4}"/>
              </a:ext>
            </a:extLst>
          </p:cNvPr>
          <p:cNvSpPr txBox="1">
            <a:spLocks/>
          </p:cNvSpPr>
          <p:nvPr userDrawn="1"/>
        </p:nvSpPr>
        <p:spPr>
          <a:xfrm>
            <a:off x="2057400" y="6407150"/>
            <a:ext cx="7773988" cy="3651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Open Sans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50" dirty="0">
                <a:latin typeface="Open Sans Condensed Light" pitchFamily="2" charset="0"/>
                <a:ea typeface="Open Sans Condensed Light" pitchFamily="2" charset="0"/>
                <a:cs typeface="Open Sans Condensed Light" pitchFamily="2" charset="0"/>
              </a:rPr>
              <a:t>Co-Funded by the European Union. Views and opinions expressed are however those of the author(s) only and do not necessarily reflect those of the European Union. Neither the European Union nor the granting authority can be held responsible for them.</a:t>
            </a:r>
          </a:p>
        </p:txBody>
      </p:sp>
      <p:pic>
        <p:nvPicPr>
          <p:cNvPr id="1035" name="Picture 1">
            <a:extLst>
              <a:ext uri="{FF2B5EF4-FFF2-40B4-BE49-F238E27FC236}">
                <a16:creationId xmlns:a16="http://schemas.microsoft.com/office/drawing/2014/main" id="{6DB1712C-173D-11A1-D20C-1210CBEB068E}"/>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2058988" y="6389688"/>
            <a:ext cx="7772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33" r:id="rId5"/>
    <p:sldLayoutId id="2147483744" r:id="rId6"/>
    <p:sldLayoutId id="2147483734" r:id="rId7"/>
    <p:sldLayoutId id="2147483735" r:id="rId8"/>
    <p:sldLayoutId id="2147483745" r:id="rId9"/>
    <p:sldLayoutId id="2147483746" r:id="rId10"/>
    <p:sldLayoutId id="2147483747" r:id="rId11"/>
    <p:sldLayoutId id="2147483736" r:id="rId12"/>
    <p:sldLayoutId id="2147483737" r:id="rId13"/>
    <p:sldLayoutId id="2147483738" r:id="rId14"/>
    <p:sldLayoutId id="2147483739" r:id="rId15"/>
    <p:sldLayoutId id="2147483748" r:id="rId16"/>
    <p:sldLayoutId id="2147483749" r:id="rId17"/>
    <p:sldLayoutId id="2147483750" r:id="rId18"/>
    <p:sldLayoutId id="2147483751" r:id="rId19"/>
    <p:sldLayoutId id="2147483752" r:id="rId20"/>
  </p:sldLayoutIdLst>
  <p:txStyles>
    <p:titleStyle>
      <a:lvl1pPr algn="l" rtl="0" eaLnBrk="0" fontAlgn="base" hangingPunct="0">
        <a:lnSpc>
          <a:spcPct val="90000"/>
        </a:lnSpc>
        <a:spcBef>
          <a:spcPct val="0"/>
        </a:spcBef>
        <a:spcAft>
          <a:spcPct val="0"/>
        </a:spcAft>
        <a:defRPr sz="4400"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Ligh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Ligh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5795F382-6970-7979-CD62-7CE5FC655C0E}"/>
              </a:ext>
            </a:extLst>
          </p:cNvPr>
          <p:cNvSpPr>
            <a:spLocks noGrp="1" noChangeArrowheads="1"/>
          </p:cNvSpPr>
          <p:nvPr>
            <p:ph type="title"/>
          </p:nvPr>
        </p:nvSpPr>
        <p:spPr>
          <a:xfrm>
            <a:off x="817473" y="1827194"/>
            <a:ext cx="10515600" cy="1664046"/>
          </a:xfrm>
        </p:spPr>
        <p:txBody>
          <a:bodyPr/>
          <a:lstStyle/>
          <a:p>
            <a:r>
              <a:rPr lang="en-US" altLang="en-US" sz="5400" b="1" dirty="0">
                <a:ea typeface="Open Sans Light"/>
                <a:cs typeface="Open Sans Light"/>
              </a:rPr>
              <a:t>WRITE HERE THE NAME OF THE INITIATIVE</a:t>
            </a:r>
          </a:p>
        </p:txBody>
      </p:sp>
      <p:sp>
        <p:nvSpPr>
          <p:cNvPr id="3" name="Text Placeholder 2">
            <a:extLst>
              <a:ext uri="{FF2B5EF4-FFF2-40B4-BE49-F238E27FC236}">
                <a16:creationId xmlns:a16="http://schemas.microsoft.com/office/drawing/2014/main" id="{04A97716-43E3-4634-2B0E-6FEE21B96AEB}"/>
              </a:ext>
            </a:extLst>
          </p:cNvPr>
          <p:cNvSpPr>
            <a:spLocks noGrp="1"/>
          </p:cNvSpPr>
          <p:nvPr>
            <p:ph type="body" idx="1"/>
          </p:nvPr>
        </p:nvSpPr>
        <p:spPr>
          <a:xfrm>
            <a:off x="817473" y="4570699"/>
            <a:ext cx="10515600" cy="1151475"/>
          </a:xfrm>
        </p:spPr>
        <p:txBody>
          <a:bodyPr/>
          <a:lstStyle/>
          <a:p>
            <a:pPr>
              <a:defRPr/>
            </a:pPr>
            <a:r>
              <a:rPr lang="en-US" sz="5400" b="1" dirty="0">
                <a:ea typeface="Open Sans Light"/>
                <a:cs typeface="Open Sans Light"/>
              </a:rPr>
              <a:t>BEST PRACTICE</a:t>
            </a:r>
          </a:p>
        </p:txBody>
      </p:sp>
      <p:sp>
        <p:nvSpPr>
          <p:cNvPr id="2" name="Rectangle: Rounded Corners 1">
            <a:extLst>
              <a:ext uri="{FF2B5EF4-FFF2-40B4-BE49-F238E27FC236}">
                <a16:creationId xmlns:a16="http://schemas.microsoft.com/office/drawing/2014/main" id="{173B858F-F082-7F69-66E9-F511BF0B1D2D}"/>
              </a:ext>
            </a:extLst>
          </p:cNvPr>
          <p:cNvSpPr/>
          <p:nvPr/>
        </p:nvSpPr>
        <p:spPr>
          <a:xfrm>
            <a:off x="8287332" y="4032413"/>
            <a:ext cx="3440331" cy="1554459"/>
          </a:xfrm>
          <a:prstGeom prst="roundRect">
            <a:avLst/>
          </a:prstGeom>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sz="3200" dirty="0">
                <a:ea typeface="Calibri"/>
                <a:cs typeface="Calibri"/>
              </a:rPr>
              <a:t>Change this for your logo</a:t>
            </a:r>
            <a:endParaRPr lang="en-US" dirty="0"/>
          </a:p>
        </p:txBody>
      </p:sp>
      <p:sp>
        <p:nvSpPr>
          <p:cNvPr id="6" name="Text Placeholder 2">
            <a:extLst>
              <a:ext uri="{FF2B5EF4-FFF2-40B4-BE49-F238E27FC236}">
                <a16:creationId xmlns:a16="http://schemas.microsoft.com/office/drawing/2014/main" id="{19FDBDA8-5081-066D-E840-63E695BFCAEB}"/>
              </a:ext>
            </a:extLst>
          </p:cNvPr>
          <p:cNvSpPr txBox="1">
            <a:spLocks/>
          </p:cNvSpPr>
          <p:nvPr/>
        </p:nvSpPr>
        <p:spPr bwMode="auto">
          <a:xfrm>
            <a:off x="826100" y="3659175"/>
            <a:ext cx="6533073" cy="73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400" kern="1200">
                <a:solidFill>
                  <a:schemeClr val="tx1">
                    <a:tint val="75000"/>
                  </a:schemeClr>
                </a:solidFill>
                <a:latin typeface="Open Sans Ligh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Open Sans Ligh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Open Sans Ligh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Open Sans Ligh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Open Sans Ligh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a:pPr>
            <a:r>
              <a:rPr lang="en-US" sz="4000" b="1" dirty="0">
                <a:solidFill>
                  <a:schemeClr val="accent5">
                    <a:lumMod val="50000"/>
                  </a:schemeClr>
                </a:solidFill>
                <a:ea typeface="Open Sans Light"/>
                <a:cs typeface="Open Sans Light"/>
              </a:rPr>
              <a:t>Write here the Category</a:t>
            </a:r>
            <a:endParaRPr lang="en-US" sz="4000">
              <a:solidFill>
                <a:schemeClr val="accent5">
                  <a:lumMod val="50000"/>
                </a:schemeClr>
              </a:solidFill>
              <a:ea typeface="Open Sans Light"/>
              <a:cs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66EDA4EE-B7A8-90F3-A989-BC6AF1F392BA}"/>
              </a:ext>
            </a:extLst>
          </p:cNvPr>
          <p:cNvSpPr txBox="1">
            <a:spLocks noChangeArrowheads="1"/>
          </p:cNvSpPr>
          <p:nvPr/>
        </p:nvSpPr>
        <p:spPr bwMode="auto">
          <a:xfrm>
            <a:off x="846864" y="1036616"/>
            <a:ext cx="862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dirty="0">
                <a:latin typeface="Open Sans ExtraBold"/>
                <a:ea typeface="Open Sans ExtraBold"/>
                <a:cs typeface="Open Sans ExtraBold"/>
              </a:rPr>
              <a:t>Main information</a:t>
            </a:r>
            <a:endParaRPr lang="en-US" sz="3200">
              <a:ea typeface="Calibri"/>
              <a:cs typeface="Calibri"/>
            </a:endParaRPr>
          </a:p>
        </p:txBody>
      </p:sp>
      <p:sp>
        <p:nvSpPr>
          <p:cNvPr id="3" name="TextBox 2">
            <a:extLst>
              <a:ext uri="{FF2B5EF4-FFF2-40B4-BE49-F238E27FC236}">
                <a16:creationId xmlns:a16="http://schemas.microsoft.com/office/drawing/2014/main" id="{D9B5730C-A4E0-E615-F8AC-A866073E99FB}"/>
              </a:ext>
            </a:extLst>
          </p:cNvPr>
          <p:cNvSpPr txBox="1"/>
          <p:nvPr/>
        </p:nvSpPr>
        <p:spPr>
          <a:xfrm>
            <a:off x="954591" y="1714011"/>
            <a:ext cx="10367603" cy="2800767"/>
          </a:xfrm>
          <a:prstGeom prst="rect">
            <a:avLst/>
          </a:prstGeom>
          <a:noFill/>
        </p:spPr>
        <p:txBody>
          <a:bodyPr wrap="square" lIns="91440" tIns="45720" rIns="91440" bIns="45720" anchor="t">
            <a:spAutoFit/>
          </a:bodyPr>
          <a:lstStyle/>
          <a:p>
            <a:pPr marL="285750" indent="-285750" algn="just">
              <a:buFont typeface="Symbol"/>
              <a:buChar char="•"/>
              <a:defRPr/>
            </a:pPr>
            <a:r>
              <a:rPr lang="en-GB" sz="1600" dirty="0">
                <a:solidFill>
                  <a:schemeClr val="accent5">
                    <a:lumMod val="50000"/>
                  </a:schemeClr>
                </a:solidFill>
                <a:latin typeface="Open Sans Light"/>
                <a:ea typeface="Open Sans Light"/>
                <a:cs typeface="Open Sans Light"/>
              </a:rPr>
              <a:t>Name of the Organization</a:t>
            </a:r>
            <a:endParaRPr lang="it-IT" sz="1600">
              <a:solidFill>
                <a:schemeClr val="accent5">
                  <a:lumMod val="50000"/>
                </a:schemeClr>
              </a:solidFill>
              <a:latin typeface="Open Sans Light"/>
              <a:ea typeface="Open Sans Light"/>
              <a:cs typeface="Open Sans Light"/>
            </a:endParaRPr>
          </a:p>
          <a:p>
            <a:pPr marL="285750" indent="-285750" algn="just">
              <a:buFont typeface="Symbol"/>
              <a:buChar char="•"/>
              <a:defRPr/>
            </a:pPr>
            <a:r>
              <a:rPr lang="en-GB" sz="1600" dirty="0">
                <a:solidFill>
                  <a:schemeClr val="accent5">
                    <a:lumMod val="50000"/>
                  </a:schemeClr>
                </a:solidFill>
                <a:latin typeface="Open Sans Light"/>
                <a:ea typeface="Open Sans Light"/>
                <a:cs typeface="Open Sans Light"/>
              </a:rPr>
              <a:t>Name of the project or initiative</a:t>
            </a:r>
          </a:p>
          <a:p>
            <a:pPr marL="285750" indent="-285750" algn="just">
              <a:buFont typeface="Symbol"/>
              <a:buChar char="•"/>
              <a:defRPr/>
            </a:pPr>
            <a:r>
              <a:rPr lang="en-GB" sz="1600" dirty="0">
                <a:solidFill>
                  <a:schemeClr val="accent5">
                    <a:lumMod val="50000"/>
                  </a:schemeClr>
                </a:solidFill>
                <a:latin typeface="Open Sans Light"/>
                <a:ea typeface="Open Sans Light"/>
                <a:cs typeface="Open Sans Light"/>
              </a:rPr>
              <a:t>Website</a:t>
            </a:r>
            <a:endParaRPr lang="it-IT" sz="1600" dirty="0">
              <a:solidFill>
                <a:schemeClr val="accent5">
                  <a:lumMod val="50000"/>
                </a:schemeClr>
              </a:solidFill>
              <a:latin typeface="Open Sans Light"/>
              <a:ea typeface="Open Sans Light"/>
              <a:cs typeface="Open Sans Light"/>
            </a:endParaRPr>
          </a:p>
          <a:p>
            <a:pPr marL="285750" indent="-285750" algn="just">
              <a:buFont typeface="Symbol"/>
              <a:buChar char="•"/>
              <a:defRPr/>
            </a:pPr>
            <a:r>
              <a:rPr lang="en-GB" sz="1600" dirty="0">
                <a:solidFill>
                  <a:schemeClr val="accent5">
                    <a:lumMod val="50000"/>
                  </a:schemeClr>
                </a:solidFill>
                <a:latin typeface="Open Sans Light"/>
                <a:ea typeface="Open Sans Light"/>
                <a:cs typeface="Open Sans Light"/>
              </a:rPr>
              <a:t>Address</a:t>
            </a:r>
          </a:p>
          <a:p>
            <a:pPr marL="285750" indent="-285750" algn="just">
              <a:buFont typeface="Symbol"/>
              <a:buChar char="•"/>
              <a:defRPr/>
            </a:pPr>
            <a:r>
              <a:rPr lang="en-GB" sz="1600" dirty="0">
                <a:solidFill>
                  <a:schemeClr val="accent5">
                    <a:lumMod val="50000"/>
                  </a:schemeClr>
                </a:solidFill>
                <a:latin typeface="Open Sans Light"/>
                <a:ea typeface="Open Sans Light"/>
                <a:cs typeface="Open Sans Light"/>
              </a:rPr>
              <a:t>Country</a:t>
            </a:r>
          </a:p>
          <a:p>
            <a:pPr algn="just">
              <a:defRPr/>
            </a:pPr>
            <a:endParaRPr lang="en-GB" sz="1600" dirty="0">
              <a:latin typeface="Open Sans Light"/>
              <a:ea typeface="Open Sans Light"/>
              <a:cs typeface="Open Sans Light"/>
            </a:endParaRPr>
          </a:p>
          <a:p>
            <a:pPr algn="just">
              <a:defRPr/>
            </a:pPr>
            <a:r>
              <a:rPr lang="en-GB" sz="1600" b="1" dirty="0">
                <a:latin typeface="Open Sans Light"/>
                <a:ea typeface="Open Sans Light"/>
                <a:cs typeface="Open Sans Light"/>
              </a:rPr>
              <a:t>Contact information</a:t>
            </a:r>
            <a:endParaRPr lang="en-US" sz="1600" b="1">
              <a:latin typeface="Open Sans Light"/>
              <a:ea typeface="Open Sans Light"/>
              <a:cs typeface="Open Sans Light"/>
            </a:endParaRPr>
          </a:p>
          <a:p>
            <a:pPr marL="285750" indent="-285750" algn="just">
              <a:buFont typeface="Symbol"/>
              <a:buChar char="•"/>
              <a:defRPr/>
            </a:pPr>
            <a:r>
              <a:rPr lang="en-GB" sz="1600" dirty="0">
                <a:solidFill>
                  <a:schemeClr val="accent5">
                    <a:lumMod val="50000"/>
                  </a:schemeClr>
                </a:solidFill>
                <a:latin typeface="Open Sans Light"/>
                <a:ea typeface="Open Sans Light"/>
                <a:cs typeface="Open Sans Light"/>
              </a:rPr>
              <a:t>Contact person</a:t>
            </a:r>
            <a:endParaRPr lang="ca-ES" sz="1600" dirty="0">
              <a:solidFill>
                <a:schemeClr val="accent5">
                  <a:lumMod val="50000"/>
                </a:schemeClr>
              </a:solidFill>
              <a:latin typeface="Open Sans Light"/>
              <a:ea typeface="Open Sans Light"/>
              <a:cs typeface="Open Sans Light"/>
            </a:endParaRPr>
          </a:p>
          <a:p>
            <a:pPr marL="285750" indent="-285750" algn="just">
              <a:buFont typeface="Symbol"/>
              <a:buChar char="•"/>
              <a:defRPr/>
            </a:pPr>
            <a:r>
              <a:rPr lang="en-GB" sz="1600" dirty="0">
                <a:solidFill>
                  <a:schemeClr val="accent5">
                    <a:lumMod val="50000"/>
                  </a:schemeClr>
                </a:solidFill>
                <a:latin typeface="Open Sans Light"/>
                <a:ea typeface="Open Sans Light"/>
                <a:cs typeface="Open Sans Light"/>
              </a:rPr>
              <a:t>Position</a:t>
            </a:r>
          </a:p>
          <a:p>
            <a:pPr marL="285750" indent="-285750" algn="just">
              <a:buFont typeface="Symbol"/>
              <a:buChar char="•"/>
              <a:defRPr/>
            </a:pPr>
            <a:r>
              <a:rPr lang="en-GB" sz="1600" dirty="0">
                <a:solidFill>
                  <a:schemeClr val="accent5">
                    <a:lumMod val="50000"/>
                  </a:schemeClr>
                </a:solidFill>
                <a:latin typeface="Open Sans Light"/>
                <a:ea typeface="Open Sans Light"/>
                <a:cs typeface="Open Sans Light"/>
              </a:rPr>
              <a:t>Email address</a:t>
            </a:r>
            <a:endParaRPr lang="ca-ES" sz="1600" dirty="0">
              <a:solidFill>
                <a:schemeClr val="accent5">
                  <a:lumMod val="50000"/>
                </a:schemeClr>
              </a:solidFill>
              <a:latin typeface="Open Sans Light"/>
              <a:ea typeface="Open Sans Light"/>
              <a:cs typeface="Open Sans Light"/>
            </a:endParaRPr>
          </a:p>
          <a:p>
            <a:pPr marL="285750" indent="-285750" algn="just">
              <a:buFont typeface="Symbol"/>
              <a:buChar char="•"/>
              <a:defRPr/>
            </a:pPr>
            <a:r>
              <a:rPr lang="en-GB" sz="1600" dirty="0">
                <a:solidFill>
                  <a:schemeClr val="accent5">
                    <a:lumMod val="50000"/>
                  </a:schemeClr>
                </a:solidFill>
                <a:latin typeface="Open Sans Light"/>
                <a:ea typeface="Open Sans Light"/>
                <a:cs typeface="Open Sans Light"/>
              </a:rPr>
              <a:t>Phone number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C13BD-C4F7-766E-BC07-398B0DA6CD9F}"/>
            </a:ext>
          </a:extLst>
        </p:cNvPr>
        <p:cNvGrpSpPr/>
        <p:nvPr/>
      </p:nvGrpSpPr>
      <p:grpSpPr>
        <a:xfrm>
          <a:off x="0" y="0"/>
          <a:ext cx="0" cy="0"/>
          <a:chOff x="0" y="0"/>
          <a:chExt cx="0" cy="0"/>
        </a:xfrm>
      </p:grpSpPr>
      <p:sp>
        <p:nvSpPr>
          <p:cNvPr id="17409" name="TextBox 1">
            <a:extLst>
              <a:ext uri="{FF2B5EF4-FFF2-40B4-BE49-F238E27FC236}">
                <a16:creationId xmlns:a16="http://schemas.microsoft.com/office/drawing/2014/main" id="{5F67B3A8-9582-A139-AAB0-9084717C27CA}"/>
              </a:ext>
            </a:extLst>
          </p:cNvPr>
          <p:cNvSpPr txBox="1">
            <a:spLocks noChangeArrowheads="1"/>
          </p:cNvSpPr>
          <p:nvPr/>
        </p:nvSpPr>
        <p:spPr bwMode="auto">
          <a:xfrm>
            <a:off x="846864" y="605295"/>
            <a:ext cx="862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sz="3200" b="1" dirty="0">
                <a:latin typeface="Open Sans ExtraBold"/>
                <a:ea typeface="Open Sans ExtraBold"/>
                <a:cs typeface="Open Sans ExtraBold"/>
              </a:rPr>
              <a:t>Description of the project or initiative   </a:t>
            </a:r>
          </a:p>
        </p:txBody>
      </p:sp>
      <p:sp>
        <p:nvSpPr>
          <p:cNvPr id="3" name="TextBox 2">
            <a:extLst>
              <a:ext uri="{FF2B5EF4-FFF2-40B4-BE49-F238E27FC236}">
                <a16:creationId xmlns:a16="http://schemas.microsoft.com/office/drawing/2014/main" id="{FDBE6BC4-521B-186A-5A8D-A47CDACDEE6C}"/>
              </a:ext>
            </a:extLst>
          </p:cNvPr>
          <p:cNvSpPr txBox="1"/>
          <p:nvPr/>
        </p:nvSpPr>
        <p:spPr>
          <a:xfrm>
            <a:off x="853950" y="1714011"/>
            <a:ext cx="10425113" cy="2308324"/>
          </a:xfrm>
          <a:prstGeom prst="rect">
            <a:avLst/>
          </a:prstGeom>
          <a:noFill/>
        </p:spPr>
        <p:txBody>
          <a:bodyPr lIns="91440" tIns="45720" rIns="91440" bIns="45720" anchor="t">
            <a:spAutoFit/>
          </a:bodyPr>
          <a:lstStyle/>
          <a:p>
            <a:pPr algn="just">
              <a:defRPr/>
            </a:pPr>
            <a:r>
              <a:rPr lang="en-GB" sz="1600" dirty="0">
                <a:solidFill>
                  <a:schemeClr val="accent5">
                    <a:lumMod val="50000"/>
                  </a:schemeClr>
                </a:solidFill>
                <a:latin typeface="Open Sans Light"/>
                <a:ea typeface="Open Sans Light"/>
                <a:cs typeface="Open Sans Light"/>
              </a:rPr>
              <a:t>Describe your project or initiative.</a:t>
            </a:r>
            <a:endParaRPr lang="it-IT" sz="1600" dirty="0">
              <a:solidFill>
                <a:schemeClr val="accent5">
                  <a:lumMod val="50000"/>
                </a:schemeClr>
              </a:solidFill>
              <a:latin typeface="Open Sans Light"/>
              <a:ea typeface="Open Sans Light"/>
              <a:cs typeface="Open Sans Light"/>
            </a:endParaRPr>
          </a:p>
          <a:p>
            <a:pPr algn="just">
              <a:defRPr/>
            </a:pPr>
            <a:r>
              <a:rPr lang="en-GB" sz="1600" dirty="0">
                <a:solidFill>
                  <a:schemeClr val="accent5">
                    <a:lumMod val="50000"/>
                  </a:schemeClr>
                </a:solidFill>
                <a:latin typeface="Open Sans Light"/>
                <a:ea typeface="Open Sans Light"/>
                <a:cs typeface="Open Sans Light"/>
              </a:rPr>
              <a:t>Explain its main objectives and milestones.</a:t>
            </a:r>
          </a:p>
          <a:p>
            <a:pPr algn="just">
              <a:defRPr/>
            </a:pPr>
            <a:r>
              <a:rPr lang="en-GB" sz="1600" dirty="0">
                <a:solidFill>
                  <a:schemeClr val="accent5">
                    <a:lumMod val="50000"/>
                  </a:schemeClr>
                </a:solidFill>
                <a:latin typeface="Open Sans Light"/>
                <a:ea typeface="Open Sans Light"/>
                <a:cs typeface="Open Sans Light"/>
              </a:rPr>
              <a:t>Include how do you address or focus on the submission category you have selected* </a:t>
            </a:r>
            <a:r>
              <a:rPr lang="en-GB" sz="1600" dirty="0">
                <a:solidFill>
                  <a:schemeClr val="accent5">
                    <a:lumMod val="50000"/>
                  </a:schemeClr>
                </a:solidFill>
                <a:latin typeface="Calibri"/>
                <a:ea typeface="Calibri"/>
                <a:cs typeface="Calibri"/>
              </a:rPr>
              <a:t>.</a:t>
            </a:r>
          </a:p>
          <a:p>
            <a:pPr algn="just">
              <a:defRPr/>
            </a:pPr>
            <a:r>
              <a:rPr lang="en-GB" sz="1600" dirty="0">
                <a:solidFill>
                  <a:schemeClr val="accent5">
                    <a:lumMod val="50000"/>
                  </a:schemeClr>
                </a:solidFill>
                <a:latin typeface="Open Sans Light"/>
                <a:ea typeface="Open Sans Light"/>
                <a:cs typeface="Open Sans Light"/>
              </a:rPr>
              <a:t>Don't forget to mention how the project is linked to the BE events industry or how it could be linked to it.</a:t>
            </a:r>
          </a:p>
          <a:p>
            <a:pPr algn="just">
              <a:defRPr/>
            </a:pPr>
            <a:endParaRPr lang="en-GB" sz="1600" dirty="0">
              <a:solidFill>
                <a:schemeClr val="accent5">
                  <a:lumMod val="50000"/>
                </a:schemeClr>
              </a:solidFill>
              <a:latin typeface="Open Sans Light"/>
              <a:ea typeface="Open Sans Light"/>
              <a:cs typeface="Open Sans Light"/>
            </a:endParaRPr>
          </a:p>
          <a:p>
            <a:pPr algn="just">
              <a:defRPr/>
            </a:pPr>
            <a:endParaRPr lang="en-GB" sz="1600" dirty="0">
              <a:solidFill>
                <a:schemeClr val="accent5">
                  <a:lumMod val="50000"/>
                </a:schemeClr>
              </a:solidFill>
              <a:latin typeface="Open Sans Light"/>
              <a:ea typeface="Open Sans Light"/>
              <a:cs typeface="Open Sans Light"/>
            </a:endParaRPr>
          </a:p>
          <a:p>
            <a:pPr algn="just">
              <a:defRPr/>
            </a:pPr>
            <a:endParaRPr lang="en-GB" sz="1600" dirty="0">
              <a:solidFill>
                <a:schemeClr val="accent5">
                  <a:lumMod val="50000"/>
                </a:schemeClr>
              </a:solidFill>
              <a:latin typeface="Open Sans Light"/>
              <a:ea typeface="Open Sans Light"/>
              <a:cs typeface="Open Sans Light"/>
            </a:endParaRPr>
          </a:p>
          <a:p>
            <a:pPr algn="just">
              <a:defRPr/>
            </a:pPr>
            <a:r>
              <a:rPr lang="en-GB" sz="1600" dirty="0">
                <a:solidFill>
                  <a:schemeClr val="accent5">
                    <a:lumMod val="50000"/>
                  </a:schemeClr>
                </a:solidFill>
                <a:latin typeface="Open Sans Light"/>
                <a:ea typeface="Open Sans Light"/>
                <a:cs typeface="Open Sans Light"/>
              </a:rPr>
              <a:t>Maximum length of 5 slides</a:t>
            </a:r>
          </a:p>
          <a:p>
            <a:pPr marL="285750" indent="-285750" algn="just">
              <a:buFont typeface="Symbol"/>
              <a:buChar char="•"/>
              <a:defRPr/>
            </a:pPr>
            <a:endParaRPr lang="en-US" sz="1600" dirty="0">
              <a:latin typeface="Open Sans Light"/>
              <a:ea typeface="Open Sans Light"/>
              <a:cs typeface="Open Sans Light"/>
            </a:endParaRPr>
          </a:p>
        </p:txBody>
      </p:sp>
      <p:sp>
        <p:nvSpPr>
          <p:cNvPr id="4" name="TextBox 2">
            <a:extLst>
              <a:ext uri="{FF2B5EF4-FFF2-40B4-BE49-F238E27FC236}">
                <a16:creationId xmlns:a16="http://schemas.microsoft.com/office/drawing/2014/main" id="{BF41870B-E606-DB80-B678-DADAFABFCE28}"/>
              </a:ext>
            </a:extLst>
          </p:cNvPr>
          <p:cNvSpPr txBox="1"/>
          <p:nvPr/>
        </p:nvSpPr>
        <p:spPr>
          <a:xfrm>
            <a:off x="883548" y="5379947"/>
            <a:ext cx="10425113" cy="861774"/>
          </a:xfrm>
          <a:prstGeom prst="rect">
            <a:avLst/>
          </a:prstGeom>
          <a:noFill/>
        </p:spPr>
        <p:txBody>
          <a:bodyPr lIns="91440" tIns="45720" rIns="91440" bIns="45720" anchor="t">
            <a:spAutoFit/>
          </a:bodyPr>
          <a:lstStyle/>
          <a:p>
            <a:pPr algn="just">
              <a:defRPr/>
            </a:pPr>
            <a:r>
              <a:rPr lang="en-GB" sz="1000" dirty="0">
                <a:solidFill>
                  <a:schemeClr val="accent5">
                    <a:lumMod val="50000"/>
                  </a:schemeClr>
                </a:solidFill>
                <a:latin typeface="Open Sans Light"/>
                <a:ea typeface="Open Sans Light"/>
                <a:cs typeface="Open Sans Light"/>
              </a:rPr>
              <a:t>*Submission categories:</a:t>
            </a:r>
            <a:endParaRPr lang="ca-ES" sz="1000" dirty="0">
              <a:solidFill>
                <a:schemeClr val="accent5">
                  <a:lumMod val="50000"/>
                </a:schemeClr>
              </a:solidFill>
              <a:latin typeface="Open Sans Light"/>
              <a:ea typeface="Open Sans Light"/>
              <a:cs typeface="Open Sans Light"/>
            </a:endParaRPr>
          </a:p>
          <a:p>
            <a:pPr algn="just">
              <a:defRPr/>
            </a:pPr>
            <a:r>
              <a:rPr lang="en-GB" sz="1000" dirty="0">
                <a:solidFill>
                  <a:schemeClr val="accent5">
                    <a:lumMod val="50000"/>
                  </a:schemeClr>
                </a:solidFill>
                <a:latin typeface="Open Sans Light"/>
                <a:ea typeface="Open Sans Light"/>
                <a:cs typeface="Open Sans Light"/>
              </a:rPr>
              <a:t>Sustainability: energy, food, water, waste, transport/mobility, regenerative, carbon neutral, circular</a:t>
            </a:r>
          </a:p>
          <a:p>
            <a:pPr algn="just">
              <a:defRPr/>
            </a:pPr>
            <a:r>
              <a:rPr lang="en-GB" sz="1000" dirty="0">
                <a:solidFill>
                  <a:schemeClr val="accent5">
                    <a:lumMod val="50000"/>
                  </a:schemeClr>
                </a:solidFill>
                <a:latin typeface="Open Sans Light"/>
                <a:ea typeface="Open Sans Light"/>
                <a:cs typeface="Open Sans Light"/>
              </a:rPr>
              <a:t>Digitalisation: Hybridisation, experience/event format, networking and business, content management, personalisation</a:t>
            </a:r>
          </a:p>
          <a:p>
            <a:pPr algn="just">
              <a:defRPr/>
            </a:pPr>
            <a:r>
              <a:rPr lang="en-GB" sz="1000" dirty="0">
                <a:solidFill>
                  <a:schemeClr val="accent5">
                    <a:lumMod val="50000"/>
                  </a:schemeClr>
                </a:solidFill>
                <a:latin typeface="Open Sans Light"/>
                <a:ea typeface="Open Sans Light"/>
                <a:cs typeface="Open Sans Light"/>
              </a:rPr>
              <a:t>Human capital: Partnerships, inclusion &amp; diversity, skills &amp; capacity, inter-generational, economic &amp; social</a:t>
            </a:r>
          </a:p>
          <a:p>
            <a:pPr marL="285750" indent="-285750" algn="just">
              <a:buFont typeface="Symbol"/>
              <a:buChar char="•"/>
              <a:defRPr/>
            </a:pPr>
            <a:endParaRPr lang="en-US" sz="1000" dirty="0">
              <a:solidFill>
                <a:srgbClr val="000000"/>
              </a:solidFill>
              <a:latin typeface="Open Sans Light"/>
              <a:ea typeface="Open Sans Light"/>
              <a:cs typeface="Open Sans Light"/>
            </a:endParaRPr>
          </a:p>
        </p:txBody>
      </p:sp>
    </p:spTree>
    <p:extLst>
      <p:ext uri="{BB962C8B-B14F-4D97-AF65-F5344CB8AC3E}">
        <p14:creationId xmlns:p14="http://schemas.microsoft.com/office/powerpoint/2010/main" val="243702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AE9C1-4F3E-4806-A582-2D8F91C40BC5}"/>
            </a:ext>
          </a:extLst>
        </p:cNvPr>
        <p:cNvGrpSpPr/>
        <p:nvPr/>
      </p:nvGrpSpPr>
      <p:grpSpPr>
        <a:xfrm>
          <a:off x="0" y="0"/>
          <a:ext cx="0" cy="0"/>
          <a:chOff x="0" y="0"/>
          <a:chExt cx="0" cy="0"/>
        </a:xfrm>
      </p:grpSpPr>
      <p:sp>
        <p:nvSpPr>
          <p:cNvPr id="17409" name="TextBox 1">
            <a:extLst>
              <a:ext uri="{FF2B5EF4-FFF2-40B4-BE49-F238E27FC236}">
                <a16:creationId xmlns:a16="http://schemas.microsoft.com/office/drawing/2014/main" id="{942E0BA9-7CC5-EB40-3BCD-2F883AE5FA48}"/>
              </a:ext>
            </a:extLst>
          </p:cNvPr>
          <p:cNvSpPr txBox="1">
            <a:spLocks noChangeArrowheads="1"/>
          </p:cNvSpPr>
          <p:nvPr/>
        </p:nvSpPr>
        <p:spPr bwMode="auto">
          <a:xfrm>
            <a:off x="846864" y="605295"/>
            <a:ext cx="1097801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sz="3200" b="1" dirty="0">
                <a:latin typeface="Open Sans ExtraBold"/>
                <a:ea typeface="Open Sans ExtraBold"/>
                <a:cs typeface="Open Sans ExtraBold"/>
              </a:rPr>
              <a:t>How the project contributes to</a:t>
            </a:r>
            <a:endParaRPr lang="en-US" sz="2800" dirty="0">
              <a:ea typeface="Open Sans ExtraBold"/>
              <a:cs typeface="Calibri"/>
            </a:endParaRPr>
          </a:p>
          <a:p>
            <a:r>
              <a:rPr lang="en-US" sz="2800" dirty="0">
                <a:latin typeface="Calibri"/>
                <a:ea typeface="Open Sans ExtraBold"/>
                <a:cs typeface="Calibri"/>
              </a:rPr>
              <a:t>Innovation &amp; Creativity, Impact, Value, Transferability, SDGs, Tourism Transition Pathways, Ownership &amp; Timing</a:t>
            </a:r>
            <a:endParaRPr lang="en-US" sz="2800">
              <a:cs typeface="Calibri"/>
            </a:endParaRPr>
          </a:p>
        </p:txBody>
      </p:sp>
      <p:sp>
        <p:nvSpPr>
          <p:cNvPr id="3" name="TextBox 2">
            <a:extLst>
              <a:ext uri="{FF2B5EF4-FFF2-40B4-BE49-F238E27FC236}">
                <a16:creationId xmlns:a16="http://schemas.microsoft.com/office/drawing/2014/main" id="{7205159C-1C9F-75DA-B6E4-BD2DFF71BDBF}"/>
              </a:ext>
            </a:extLst>
          </p:cNvPr>
          <p:cNvSpPr txBox="1"/>
          <p:nvPr/>
        </p:nvSpPr>
        <p:spPr>
          <a:xfrm>
            <a:off x="882705" y="2101660"/>
            <a:ext cx="10425113" cy="1323439"/>
          </a:xfrm>
          <a:prstGeom prst="rect">
            <a:avLst/>
          </a:prstGeom>
          <a:noFill/>
        </p:spPr>
        <p:txBody>
          <a:bodyPr lIns="91440" tIns="45720" rIns="91440" bIns="45720" anchor="t">
            <a:spAutoFit/>
          </a:bodyPr>
          <a:lstStyle/>
          <a:p>
            <a:pPr algn="just">
              <a:defRPr/>
            </a:pPr>
            <a:r>
              <a:rPr lang="en-GB" sz="1600" dirty="0">
                <a:solidFill>
                  <a:schemeClr val="accent5">
                    <a:lumMod val="50000"/>
                  </a:schemeClr>
                </a:solidFill>
                <a:latin typeface="Open Sans Light"/>
                <a:ea typeface="Open Sans Light"/>
                <a:cs typeface="Open Sans Light"/>
              </a:rPr>
              <a:t>Describe how your project contributes to one or several of the evaluation criteria listed above You can explain why you focus on those and how.</a:t>
            </a:r>
            <a:endParaRPr lang="ca-ES" sz="1600">
              <a:solidFill>
                <a:schemeClr val="accent5">
                  <a:lumMod val="50000"/>
                </a:schemeClr>
              </a:solidFill>
              <a:latin typeface="Open Sans Light"/>
              <a:ea typeface="Open Sans Light"/>
              <a:cs typeface="Open Sans Light"/>
            </a:endParaRPr>
          </a:p>
          <a:p>
            <a:pPr algn="just">
              <a:defRPr/>
            </a:pPr>
            <a:endParaRPr lang="en-GB" sz="1600" dirty="0">
              <a:solidFill>
                <a:schemeClr val="accent5">
                  <a:lumMod val="50000"/>
                </a:schemeClr>
              </a:solidFill>
              <a:latin typeface="Open Sans Light"/>
              <a:ea typeface="Open Sans Light"/>
              <a:cs typeface="Open Sans Light"/>
            </a:endParaRPr>
          </a:p>
          <a:p>
            <a:pPr algn="just">
              <a:defRPr/>
            </a:pPr>
            <a:r>
              <a:rPr lang="en-GB" sz="1600" dirty="0">
                <a:solidFill>
                  <a:schemeClr val="accent5">
                    <a:lumMod val="50000"/>
                  </a:schemeClr>
                </a:solidFill>
                <a:latin typeface="Open Sans Light"/>
                <a:ea typeface="Open Sans Light"/>
                <a:cs typeface="Open Sans Light"/>
              </a:rPr>
              <a:t>Maximum length of 3 slides</a:t>
            </a:r>
          </a:p>
          <a:p>
            <a:pPr marL="285750" indent="-285750" algn="just">
              <a:buFont typeface="Symbol"/>
              <a:buChar char="•"/>
              <a:defRPr/>
            </a:pPr>
            <a:endParaRPr lang="en-US" sz="1600" dirty="0">
              <a:solidFill>
                <a:srgbClr val="000000"/>
              </a:solidFill>
              <a:latin typeface="Open Sans Light"/>
              <a:ea typeface="Open Sans Light"/>
              <a:cs typeface="Open Sans Light"/>
            </a:endParaRPr>
          </a:p>
        </p:txBody>
      </p:sp>
      <p:sp>
        <p:nvSpPr>
          <p:cNvPr id="9" name="TextBox 2">
            <a:extLst>
              <a:ext uri="{FF2B5EF4-FFF2-40B4-BE49-F238E27FC236}">
                <a16:creationId xmlns:a16="http://schemas.microsoft.com/office/drawing/2014/main" id="{F1174E07-E267-AB77-BD67-6857AF90FA46}"/>
              </a:ext>
            </a:extLst>
          </p:cNvPr>
          <p:cNvSpPr txBox="1"/>
          <p:nvPr/>
        </p:nvSpPr>
        <p:spPr>
          <a:xfrm>
            <a:off x="883548" y="5379947"/>
            <a:ext cx="10425113" cy="861774"/>
          </a:xfrm>
          <a:prstGeom prst="rect">
            <a:avLst/>
          </a:prstGeom>
          <a:noFill/>
        </p:spPr>
        <p:txBody>
          <a:bodyPr lIns="91440" tIns="45720" rIns="91440" bIns="45720" anchor="t">
            <a:spAutoFit/>
          </a:bodyPr>
          <a:lstStyle/>
          <a:p>
            <a:pPr algn="just">
              <a:defRPr/>
            </a:pPr>
            <a:r>
              <a:rPr lang="en-GB" sz="1000" dirty="0">
                <a:solidFill>
                  <a:schemeClr val="accent5">
                    <a:lumMod val="50000"/>
                  </a:schemeClr>
                </a:solidFill>
                <a:latin typeface="Open Sans Light"/>
                <a:ea typeface="Open Sans Light"/>
                <a:cs typeface="Open Sans Light"/>
              </a:rPr>
              <a:t>*Submission categories:</a:t>
            </a:r>
            <a:endParaRPr lang="ca-ES" sz="1000" dirty="0">
              <a:solidFill>
                <a:schemeClr val="accent5">
                  <a:lumMod val="50000"/>
                </a:schemeClr>
              </a:solidFill>
              <a:latin typeface="Open Sans Light"/>
              <a:ea typeface="Open Sans Light"/>
              <a:cs typeface="Open Sans Light"/>
            </a:endParaRPr>
          </a:p>
          <a:p>
            <a:pPr algn="just">
              <a:defRPr/>
            </a:pPr>
            <a:r>
              <a:rPr lang="en-GB" sz="1000" dirty="0">
                <a:solidFill>
                  <a:schemeClr val="accent5">
                    <a:lumMod val="50000"/>
                  </a:schemeClr>
                </a:solidFill>
                <a:latin typeface="Open Sans Light"/>
                <a:ea typeface="Open Sans Light"/>
                <a:cs typeface="Open Sans Light"/>
              </a:rPr>
              <a:t>Sustainability: energy, food, water, waste, transport/mobility, regenerative, carbon neutral, circular</a:t>
            </a:r>
          </a:p>
          <a:p>
            <a:pPr algn="just">
              <a:defRPr/>
            </a:pPr>
            <a:r>
              <a:rPr lang="en-GB" sz="1000" dirty="0">
                <a:solidFill>
                  <a:schemeClr val="accent5">
                    <a:lumMod val="50000"/>
                  </a:schemeClr>
                </a:solidFill>
                <a:latin typeface="Open Sans Light"/>
                <a:ea typeface="Open Sans Light"/>
                <a:cs typeface="Open Sans Light"/>
              </a:rPr>
              <a:t>Digitalisation: Hybridisation, experience/event format, networking and business, content management, personalisation</a:t>
            </a:r>
          </a:p>
          <a:p>
            <a:pPr algn="just">
              <a:defRPr/>
            </a:pPr>
            <a:r>
              <a:rPr lang="en-GB" sz="1000" dirty="0">
                <a:solidFill>
                  <a:schemeClr val="accent5">
                    <a:lumMod val="50000"/>
                  </a:schemeClr>
                </a:solidFill>
                <a:latin typeface="Open Sans Light"/>
                <a:ea typeface="Open Sans Light"/>
                <a:cs typeface="Open Sans Light"/>
              </a:rPr>
              <a:t>Human capital: Partnerships, inclusion &amp; diversity, skills &amp; capacity, inter-generational, economic &amp; social</a:t>
            </a:r>
          </a:p>
          <a:p>
            <a:pPr marL="285750" indent="-285750" algn="just">
              <a:buFont typeface="Symbol"/>
              <a:buChar char="•"/>
              <a:defRPr/>
            </a:pPr>
            <a:endParaRPr lang="en-US" sz="1000" dirty="0">
              <a:solidFill>
                <a:srgbClr val="000000"/>
              </a:solidFill>
              <a:latin typeface="Open Sans Light"/>
              <a:ea typeface="Open Sans Light"/>
              <a:cs typeface="Open Sans Light"/>
            </a:endParaRPr>
          </a:p>
        </p:txBody>
      </p:sp>
    </p:spTree>
    <p:extLst>
      <p:ext uri="{BB962C8B-B14F-4D97-AF65-F5344CB8AC3E}">
        <p14:creationId xmlns:p14="http://schemas.microsoft.com/office/powerpoint/2010/main" val="325860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81D6-B17C-246D-0E28-793C5F51F79E}"/>
            </a:ext>
          </a:extLst>
        </p:cNvPr>
        <p:cNvGrpSpPr/>
        <p:nvPr/>
      </p:nvGrpSpPr>
      <p:grpSpPr>
        <a:xfrm>
          <a:off x="0" y="0"/>
          <a:ext cx="0" cy="0"/>
          <a:chOff x="0" y="0"/>
          <a:chExt cx="0" cy="0"/>
        </a:xfrm>
      </p:grpSpPr>
      <p:sp>
        <p:nvSpPr>
          <p:cNvPr id="17409" name="TextBox 1">
            <a:extLst>
              <a:ext uri="{FF2B5EF4-FFF2-40B4-BE49-F238E27FC236}">
                <a16:creationId xmlns:a16="http://schemas.microsoft.com/office/drawing/2014/main" id="{F4AB1417-39F5-DA8A-09B6-8A7139719F4F}"/>
              </a:ext>
            </a:extLst>
          </p:cNvPr>
          <p:cNvSpPr txBox="1">
            <a:spLocks noChangeArrowheads="1"/>
          </p:cNvSpPr>
          <p:nvPr/>
        </p:nvSpPr>
        <p:spPr bwMode="auto">
          <a:xfrm>
            <a:off x="846864" y="605295"/>
            <a:ext cx="109780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sz="3200" b="1" dirty="0">
                <a:latin typeface="Open Sans ExtraBold"/>
                <a:ea typeface="Open Sans ExtraBold"/>
                <a:cs typeface="Open Sans ExtraBold"/>
              </a:rPr>
              <a:t>Success indicators</a:t>
            </a:r>
            <a:endParaRPr lang="en-US" dirty="0"/>
          </a:p>
          <a:p>
            <a:r>
              <a:rPr lang="en-US" sz="3200" dirty="0">
                <a:latin typeface="Calibri"/>
                <a:ea typeface="Open Sans ExtraBold"/>
                <a:cs typeface="Calibri"/>
              </a:rPr>
              <a:t>Example: results, KPIs, clients</a:t>
            </a:r>
            <a:endParaRPr lang="en-US" dirty="0"/>
          </a:p>
        </p:txBody>
      </p:sp>
      <p:sp>
        <p:nvSpPr>
          <p:cNvPr id="4" name="TextBox 2">
            <a:extLst>
              <a:ext uri="{FF2B5EF4-FFF2-40B4-BE49-F238E27FC236}">
                <a16:creationId xmlns:a16="http://schemas.microsoft.com/office/drawing/2014/main" id="{5D7711C6-410F-7557-476F-76EA3632594A}"/>
              </a:ext>
            </a:extLst>
          </p:cNvPr>
          <p:cNvSpPr txBox="1"/>
          <p:nvPr/>
        </p:nvSpPr>
        <p:spPr>
          <a:xfrm>
            <a:off x="882705" y="2101660"/>
            <a:ext cx="10425113" cy="1323439"/>
          </a:xfrm>
          <a:prstGeom prst="rect">
            <a:avLst/>
          </a:prstGeom>
          <a:noFill/>
        </p:spPr>
        <p:txBody>
          <a:bodyPr lIns="91440" tIns="45720" rIns="91440" bIns="45720" anchor="t">
            <a:spAutoFit/>
          </a:bodyPr>
          <a:lstStyle/>
          <a:p>
            <a:pPr algn="just">
              <a:defRPr/>
            </a:pPr>
            <a:r>
              <a:rPr lang="en-GB" sz="1600" dirty="0">
                <a:solidFill>
                  <a:schemeClr val="accent5">
                    <a:lumMod val="50000"/>
                  </a:schemeClr>
                </a:solidFill>
                <a:latin typeface="Open Sans Light"/>
                <a:ea typeface="Open Sans Light"/>
                <a:cs typeface="Open Sans Light"/>
              </a:rPr>
              <a:t>Share your success indicators: evidences that the project or initiative's results are relevant, and it should be considered a Best Practice for the </a:t>
            </a:r>
            <a:r>
              <a:rPr lang="en-GB" sz="1600" dirty="0" err="1">
                <a:solidFill>
                  <a:schemeClr val="accent5">
                    <a:lumMod val="50000"/>
                  </a:schemeClr>
                </a:solidFill>
                <a:latin typeface="Open Sans Light"/>
                <a:ea typeface="Open Sans Light"/>
                <a:cs typeface="Open Sans Light"/>
              </a:rPr>
              <a:t>BEFuture</a:t>
            </a:r>
            <a:r>
              <a:rPr lang="en-GB" sz="1600" dirty="0">
                <a:solidFill>
                  <a:schemeClr val="accent5">
                    <a:lumMod val="50000"/>
                  </a:schemeClr>
                </a:solidFill>
                <a:latin typeface="Open Sans Light"/>
                <a:ea typeface="Open Sans Light"/>
                <a:cs typeface="Open Sans Light"/>
              </a:rPr>
              <a:t> project.</a:t>
            </a:r>
            <a:endParaRPr lang="ca-ES" dirty="0">
              <a:solidFill>
                <a:schemeClr val="accent5">
                  <a:lumMod val="50000"/>
                </a:schemeClr>
              </a:solidFill>
            </a:endParaRPr>
          </a:p>
          <a:p>
            <a:pPr algn="just">
              <a:defRPr/>
            </a:pPr>
            <a:endParaRPr lang="en-GB" sz="1600" dirty="0">
              <a:solidFill>
                <a:schemeClr val="accent5">
                  <a:lumMod val="50000"/>
                </a:schemeClr>
              </a:solidFill>
              <a:latin typeface="Open Sans Light"/>
              <a:ea typeface="Open Sans Light"/>
              <a:cs typeface="Open Sans Light"/>
            </a:endParaRPr>
          </a:p>
          <a:p>
            <a:pPr algn="just">
              <a:defRPr/>
            </a:pPr>
            <a:r>
              <a:rPr lang="en-GB" sz="1600" dirty="0">
                <a:solidFill>
                  <a:schemeClr val="accent5">
                    <a:lumMod val="50000"/>
                  </a:schemeClr>
                </a:solidFill>
                <a:latin typeface="Open Sans Light"/>
                <a:ea typeface="Open Sans Light"/>
                <a:cs typeface="Open Sans Light"/>
              </a:rPr>
              <a:t>Maximum length of 2 slides</a:t>
            </a:r>
          </a:p>
          <a:p>
            <a:pPr marL="285750" indent="-285750" algn="just">
              <a:buFont typeface="Symbol"/>
              <a:buChar char="•"/>
              <a:defRPr/>
            </a:pPr>
            <a:endParaRPr lang="en-US" sz="1600" dirty="0">
              <a:solidFill>
                <a:srgbClr val="000000"/>
              </a:solidFill>
              <a:latin typeface="Open Sans Light"/>
              <a:ea typeface="Open Sans Light"/>
              <a:cs typeface="Open Sans Light"/>
            </a:endParaRPr>
          </a:p>
        </p:txBody>
      </p:sp>
    </p:spTree>
    <p:extLst>
      <p:ext uri="{BB962C8B-B14F-4D97-AF65-F5344CB8AC3E}">
        <p14:creationId xmlns:p14="http://schemas.microsoft.com/office/powerpoint/2010/main" val="358193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4171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F80727D296A84DAFA98C6495C53B8A" ma:contentTypeVersion="15" ma:contentTypeDescription="Crea un document nou" ma:contentTypeScope="" ma:versionID="89a5cb636f4f2a53b74fc0c80d126978">
  <xsd:schema xmlns:xsd="http://www.w3.org/2001/XMLSchema" xmlns:xs="http://www.w3.org/2001/XMLSchema" xmlns:p="http://schemas.microsoft.com/office/2006/metadata/properties" xmlns:ns2="203200cb-1f7a-4e25-9300-082d504b8242" xmlns:ns3="b23335cc-15ce-4ba3-b31d-6ab6674ee18c" targetNamespace="http://schemas.microsoft.com/office/2006/metadata/properties" ma:root="true" ma:fieldsID="78e273b339daffe6a5a9917af6566684" ns2:_="" ns3:_="">
    <xsd:import namespace="203200cb-1f7a-4e25-9300-082d504b8242"/>
    <xsd:import namespace="b23335cc-15ce-4ba3-b31d-6ab6674ee18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200cb-1f7a-4e25-9300-082d504b8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es de la imatge" ma:readOnly="false" ma:fieldId="{5cf76f15-5ced-4ddc-b409-7134ff3c332f}" ma:taxonomyMulti="true" ma:sspId="d19f90c4-00d9-45b7-bc62-04f95cbe7a8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3335cc-15ce-4ba3-b31d-6ab6674ee18c" elementFormDefault="qualified">
    <xsd:import namespace="http://schemas.microsoft.com/office/2006/documentManagement/types"/>
    <xsd:import namespace="http://schemas.microsoft.com/office/infopath/2007/PartnerControls"/>
    <xsd:element name="SharedWithUsers" ma:index="11"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 compartit amb detalls" ma:internalName="SharedWithDetails" ma:readOnly="true">
      <xsd:simpleType>
        <xsd:restriction base="dms:Note">
          <xsd:maxLength value="255"/>
        </xsd:restriction>
      </xsd:simpleType>
    </xsd:element>
    <xsd:element name="TaxCatchAll" ma:index="15" nillable="true" ma:displayName="Taxonomy Catch All Column" ma:hidden="true" ma:list="{5ee33250-d87e-4d59-8a42-14130aea7558}" ma:internalName="TaxCatchAll" ma:showField="CatchAllData" ma:web="b23335cc-15ce-4ba3-b31d-6ab6674ee1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F78E8-5594-4D09-898B-19455FB8886E}">
  <ds:schemaRefs>
    <ds:schemaRef ds:uri="http://schemas.microsoft.com/sharepoint/v3/contenttype/forms"/>
  </ds:schemaRefs>
</ds:datastoreItem>
</file>

<file path=customXml/itemProps2.xml><?xml version="1.0" encoding="utf-8"?>
<ds:datastoreItem xmlns:ds="http://schemas.openxmlformats.org/officeDocument/2006/customXml" ds:itemID="{FB32D183-094C-4A3A-9256-038D526EF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3200cb-1f7a-4e25-9300-082d504b8242"/>
    <ds:schemaRef ds:uri="b23335cc-15ce-4ba3-b31d-6ab6674ee1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757</TotalTime>
  <Words>182</Words>
  <Application>Microsoft Office PowerPoint</Application>
  <PresentationFormat>Widescreen</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Custom Design</vt:lpstr>
      <vt:lpstr>WRITE HERE THE NAME OF THE INITIATIVE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Vincent</dc:creator>
  <cp:lastModifiedBy>Nicolas Vincent</cp:lastModifiedBy>
  <cp:revision>436</cp:revision>
  <dcterms:created xsi:type="dcterms:W3CDTF">2023-11-15T14:09:35Z</dcterms:created>
  <dcterms:modified xsi:type="dcterms:W3CDTF">2024-01-30T11:02:43Z</dcterms:modified>
</cp:coreProperties>
</file>